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Lst>
  <p:sldSz cy="6858000" cx="12192000"/>
  <p:notesSz cx="6858000" cy="9144000"/>
  <p:embeddedFontLst>
    <p:embeddedFont>
      <p:font typeface="Century Gothic"/>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0" roundtripDataSignature="AMtx7mgF9QIUQLavSebyZH35ooaLgnz2E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CenturyGothic-bold.fntdata"/><Relationship Id="rId14" Type="http://schemas.openxmlformats.org/officeDocument/2006/relationships/slide" Target="slides/slide10.xml"/><Relationship Id="rId36" Type="http://schemas.openxmlformats.org/officeDocument/2006/relationships/font" Target="fonts/CenturyGothic-regular.fntdata"/><Relationship Id="rId17" Type="http://schemas.openxmlformats.org/officeDocument/2006/relationships/slide" Target="slides/slide13.xml"/><Relationship Id="rId39" Type="http://schemas.openxmlformats.org/officeDocument/2006/relationships/font" Target="fonts/CenturyGothic-boldItalic.fntdata"/><Relationship Id="rId16" Type="http://schemas.openxmlformats.org/officeDocument/2006/relationships/slide" Target="slides/slide12.xml"/><Relationship Id="rId38" Type="http://schemas.openxmlformats.org/officeDocument/2006/relationships/font" Target="fonts/CenturyGothic-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87814c301e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87814c301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87814c301e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387814c30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87814c301e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87814c301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387814c301e_0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387814c301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7" name="Shape 17"/>
        <p:cNvGrpSpPr/>
        <p:nvPr/>
      </p:nvGrpSpPr>
      <p:grpSpPr>
        <a:xfrm>
          <a:off x="0" y="0"/>
          <a:ext cx="0" cy="0"/>
          <a:chOff x="0" y="0"/>
          <a:chExt cx="0" cy="0"/>
        </a:xfrm>
      </p:grpSpPr>
      <p:sp>
        <p:nvSpPr>
          <p:cNvPr id="18" name="Google Shape;18;p30"/>
          <p:cNvSpPr txBox="1"/>
          <p:nvPr>
            <p:ph type="ctrTitle"/>
          </p:nvPr>
        </p:nvSpPr>
        <p:spPr>
          <a:xfrm>
            <a:off x="684212" y="685799"/>
            <a:ext cx="8001000" cy="2971801"/>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0"/>
          <p:cNvSpPr txBox="1"/>
          <p:nvPr>
            <p:ph idx="1" type="subTitle"/>
          </p:nvPr>
        </p:nvSpPr>
        <p:spPr>
          <a:xfrm>
            <a:off x="684212" y="3843867"/>
            <a:ext cx="6400800" cy="1947333"/>
          </a:xfrm>
          <a:prstGeom prst="rect">
            <a:avLst/>
          </a:prstGeom>
          <a:noFill/>
          <a:ln>
            <a:noFill/>
          </a:ln>
        </p:spPr>
        <p:txBody>
          <a:bodyPr anchorCtr="0" anchor="t" bIns="45700" lIns="91425" spcFirstLastPara="1" rIns="91425" wrap="square" tIns="45700">
            <a:normAutofit/>
          </a:bodyPr>
          <a:lstStyle>
            <a:lvl1pPr lvl="0" algn="l">
              <a:spcBef>
                <a:spcPts val="420"/>
              </a:spcBef>
              <a:spcAft>
                <a:spcPts val="0"/>
              </a:spcAft>
              <a:buSzPts val="1680"/>
              <a:buNone/>
              <a:defRPr sz="2100">
                <a:solidFill>
                  <a:srgbClr val="0F486F"/>
                </a:solidFill>
              </a:defRPr>
            </a:lvl1pPr>
            <a:lvl2pPr lvl="1" algn="ctr">
              <a:spcBef>
                <a:spcPts val="600"/>
              </a:spcBef>
              <a:spcAft>
                <a:spcPts val="0"/>
              </a:spcAft>
              <a:buSzPts val="1440"/>
              <a:buNone/>
              <a:defRPr>
                <a:solidFill>
                  <a:schemeClr val="lt1"/>
                </a:solidFill>
              </a:defRPr>
            </a:lvl2pPr>
            <a:lvl3pPr lvl="2" algn="ctr">
              <a:spcBef>
                <a:spcPts val="600"/>
              </a:spcBef>
              <a:spcAft>
                <a:spcPts val="0"/>
              </a:spcAft>
              <a:buSzPts val="1280"/>
              <a:buNone/>
              <a:defRPr>
                <a:solidFill>
                  <a:schemeClr val="lt1"/>
                </a:solidFill>
              </a:defRPr>
            </a:lvl3pPr>
            <a:lvl4pPr lvl="3" algn="ctr">
              <a:spcBef>
                <a:spcPts val="600"/>
              </a:spcBef>
              <a:spcAft>
                <a:spcPts val="0"/>
              </a:spcAft>
              <a:buSzPts val="1120"/>
              <a:buNone/>
              <a:defRPr>
                <a:solidFill>
                  <a:schemeClr val="lt1"/>
                </a:solidFill>
              </a:defRPr>
            </a:lvl4pPr>
            <a:lvl5pPr lvl="4" algn="ctr">
              <a:spcBef>
                <a:spcPts val="600"/>
              </a:spcBef>
              <a:spcAft>
                <a:spcPts val="0"/>
              </a:spcAft>
              <a:buSzPts val="1120"/>
              <a:buNone/>
              <a:defRPr>
                <a:solidFill>
                  <a:schemeClr val="lt1"/>
                </a:solidFill>
              </a:defRPr>
            </a:lvl5pPr>
            <a:lvl6pPr lvl="5" algn="ctr">
              <a:spcBef>
                <a:spcPts val="600"/>
              </a:spcBef>
              <a:spcAft>
                <a:spcPts val="0"/>
              </a:spcAft>
              <a:buSzPts val="1120"/>
              <a:buNone/>
              <a:defRPr>
                <a:solidFill>
                  <a:schemeClr val="lt1"/>
                </a:solidFill>
              </a:defRPr>
            </a:lvl6pPr>
            <a:lvl7pPr lvl="6" algn="ctr">
              <a:spcBef>
                <a:spcPts val="600"/>
              </a:spcBef>
              <a:spcAft>
                <a:spcPts val="0"/>
              </a:spcAft>
              <a:buSzPts val="1120"/>
              <a:buNone/>
              <a:defRPr>
                <a:solidFill>
                  <a:schemeClr val="lt1"/>
                </a:solidFill>
              </a:defRPr>
            </a:lvl7pPr>
            <a:lvl8pPr lvl="7" algn="ctr">
              <a:spcBef>
                <a:spcPts val="600"/>
              </a:spcBef>
              <a:spcAft>
                <a:spcPts val="0"/>
              </a:spcAft>
              <a:buSzPts val="1120"/>
              <a:buNone/>
              <a:defRPr>
                <a:solidFill>
                  <a:schemeClr val="lt1"/>
                </a:solidFill>
              </a:defRPr>
            </a:lvl8pPr>
            <a:lvl9pPr lvl="8" algn="ctr">
              <a:spcBef>
                <a:spcPts val="600"/>
              </a:spcBef>
              <a:spcAft>
                <a:spcPts val="600"/>
              </a:spcAft>
              <a:buSzPts val="1120"/>
              <a:buNone/>
              <a:defRPr>
                <a:solidFill>
                  <a:schemeClr val="lt1"/>
                </a:solidFill>
              </a:defRPr>
            </a:lvl9pPr>
          </a:lstStyle>
          <a:p/>
        </p:txBody>
      </p:sp>
      <p:sp>
        <p:nvSpPr>
          <p:cNvPr id="20" name="Google Shape;20;p30"/>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0"/>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0"/>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3" name="Google Shape;23;p30"/>
          <p:cNvCxnSpPr/>
          <p:nvPr/>
        </p:nvCxnSpPr>
        <p:spPr>
          <a:xfrm flipH="1">
            <a:off x="8228012" y="8467"/>
            <a:ext cx="3810000" cy="3810000"/>
          </a:xfrm>
          <a:prstGeom prst="straightConnector1">
            <a:avLst/>
          </a:prstGeom>
          <a:noFill/>
          <a:ln cap="flat" cmpd="sng" w="12700">
            <a:solidFill>
              <a:schemeClr val="lt1"/>
            </a:solidFill>
            <a:prstDash val="solid"/>
            <a:round/>
            <a:headEnd len="sm" w="sm" type="none"/>
            <a:tailEnd len="sm" w="sm" type="none"/>
          </a:ln>
        </p:spPr>
      </p:cxnSp>
      <p:cxnSp>
        <p:nvCxnSpPr>
          <p:cNvPr id="24" name="Google Shape;24;p30"/>
          <p:cNvCxnSpPr/>
          <p:nvPr/>
        </p:nvCxnSpPr>
        <p:spPr>
          <a:xfrm flipH="1">
            <a:off x="6108170" y="91545"/>
            <a:ext cx="6080655" cy="6080655"/>
          </a:xfrm>
          <a:prstGeom prst="straightConnector1">
            <a:avLst/>
          </a:prstGeom>
          <a:noFill/>
          <a:ln cap="flat" cmpd="sng" w="12700">
            <a:solidFill>
              <a:schemeClr val="lt1"/>
            </a:solidFill>
            <a:prstDash val="solid"/>
            <a:round/>
            <a:headEnd len="sm" w="sm" type="none"/>
            <a:tailEnd len="sm" w="sm" type="none"/>
          </a:ln>
        </p:spPr>
      </p:cxnSp>
      <p:cxnSp>
        <p:nvCxnSpPr>
          <p:cNvPr id="25" name="Google Shape;25;p30"/>
          <p:cNvCxnSpPr/>
          <p:nvPr/>
        </p:nvCxnSpPr>
        <p:spPr>
          <a:xfrm flipH="1">
            <a:off x="7235825" y="228600"/>
            <a:ext cx="4953000" cy="4953000"/>
          </a:xfrm>
          <a:prstGeom prst="straightConnector1">
            <a:avLst/>
          </a:prstGeom>
          <a:noFill/>
          <a:ln cap="flat" cmpd="sng" w="12700">
            <a:solidFill>
              <a:schemeClr val="lt1"/>
            </a:solidFill>
            <a:prstDash val="solid"/>
            <a:round/>
            <a:headEnd len="sm" w="sm" type="none"/>
            <a:tailEnd len="sm" w="sm" type="none"/>
          </a:ln>
        </p:spPr>
      </p:cxnSp>
      <p:cxnSp>
        <p:nvCxnSpPr>
          <p:cNvPr id="26" name="Google Shape;26;p30"/>
          <p:cNvCxnSpPr/>
          <p:nvPr/>
        </p:nvCxnSpPr>
        <p:spPr>
          <a:xfrm flipH="1">
            <a:off x="7335837" y="32278"/>
            <a:ext cx="4852989" cy="4852989"/>
          </a:xfrm>
          <a:prstGeom prst="straightConnector1">
            <a:avLst/>
          </a:prstGeom>
          <a:noFill/>
          <a:ln cap="flat" cmpd="sng" w="31750">
            <a:solidFill>
              <a:schemeClr val="lt1"/>
            </a:solidFill>
            <a:prstDash val="solid"/>
            <a:round/>
            <a:headEnd len="sm" w="sm" type="none"/>
            <a:tailEnd len="sm" w="sm" type="none"/>
          </a:ln>
        </p:spPr>
      </p:cxnSp>
      <p:cxnSp>
        <p:nvCxnSpPr>
          <p:cNvPr id="27" name="Google Shape;27;p30"/>
          <p:cNvCxnSpPr/>
          <p:nvPr/>
        </p:nvCxnSpPr>
        <p:spPr>
          <a:xfrm flipH="1">
            <a:off x="7845426" y="609601"/>
            <a:ext cx="4343399" cy="4343399"/>
          </a:xfrm>
          <a:prstGeom prst="straightConnector1">
            <a:avLst/>
          </a:prstGeom>
          <a:noFill/>
          <a:ln cap="flat" cmpd="sng" w="31750">
            <a:solidFill>
              <a:schemeClr val="lt1"/>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9" name="Shape 79"/>
        <p:cNvGrpSpPr/>
        <p:nvPr/>
      </p:nvGrpSpPr>
      <p:grpSpPr>
        <a:xfrm>
          <a:off x="0" y="0"/>
          <a:ext cx="0" cy="0"/>
          <a:chOff x="0" y="0"/>
          <a:chExt cx="0" cy="0"/>
        </a:xfrm>
      </p:grpSpPr>
      <p:sp>
        <p:nvSpPr>
          <p:cNvPr id="80" name="Google Shape;80;p39"/>
          <p:cNvSpPr txBox="1"/>
          <p:nvPr>
            <p:ph type="title"/>
          </p:nvPr>
        </p:nvSpPr>
        <p:spPr>
          <a:xfrm>
            <a:off x="684212" y="4487332"/>
            <a:ext cx="8534400" cy="1507067"/>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39"/>
          <p:cNvSpPr/>
          <p:nvPr>
            <p:ph idx="2" type="pic"/>
          </p:nvPr>
        </p:nvSpPr>
        <p:spPr>
          <a:xfrm>
            <a:off x="685800" y="533400"/>
            <a:ext cx="10818812" cy="3124200"/>
          </a:xfrm>
          <a:prstGeom prst="snip2DiagRect">
            <a:avLst>
              <a:gd fmla="val 10815" name="adj1"/>
              <a:gd fmla="val 0" name="adj2"/>
            </a:avLst>
          </a:prstGeom>
          <a:noFill/>
          <a:ln cap="flat" cmpd="sng" w="15875">
            <a:solidFill>
              <a:schemeClr val="lt1">
                <a:alpha val="40000"/>
              </a:schemeClr>
            </a:solidFill>
            <a:prstDash val="solid"/>
            <a:round/>
            <a:headEnd len="sm" w="sm" type="none"/>
            <a:tailEnd len="sm" w="sm" type="none"/>
          </a:ln>
        </p:spPr>
      </p:sp>
      <p:sp>
        <p:nvSpPr>
          <p:cNvPr id="82" name="Google Shape;82;p39"/>
          <p:cNvSpPr txBox="1"/>
          <p:nvPr>
            <p:ph idx="1" type="body"/>
          </p:nvPr>
        </p:nvSpPr>
        <p:spPr>
          <a:xfrm>
            <a:off x="914402" y="3843867"/>
            <a:ext cx="8304210" cy="457200"/>
          </a:xfrm>
          <a:prstGeom prst="rect">
            <a:avLst/>
          </a:prstGeom>
          <a:noFill/>
          <a:ln>
            <a:noFill/>
          </a:ln>
        </p:spPr>
        <p:txBody>
          <a:bodyPr anchorCtr="0" anchor="t" bIns="45700" lIns="91425" spcFirstLastPara="1" rIns="91425" wrap="square" tIns="45700">
            <a:normAutofit/>
          </a:bodyPr>
          <a:lstStyle>
            <a:lvl1pPr indent="-228600" lvl="0" marL="457200" algn="l">
              <a:spcBef>
                <a:spcPts val="320"/>
              </a:spcBef>
              <a:spcAft>
                <a:spcPts val="0"/>
              </a:spcAft>
              <a:buSzPts val="1280"/>
              <a:buFont typeface="Century Gothic"/>
              <a:buNone/>
              <a:defRPr sz="1600"/>
            </a:lvl1pPr>
            <a:lvl2pPr indent="-228600" lvl="1" marL="914400" algn="l">
              <a:spcBef>
                <a:spcPts val="600"/>
              </a:spcBef>
              <a:spcAft>
                <a:spcPts val="0"/>
              </a:spcAft>
              <a:buSzPts val="1440"/>
              <a:buFont typeface="Century Gothic"/>
              <a:buNone/>
              <a:defRPr/>
            </a:lvl2pPr>
            <a:lvl3pPr indent="-228600" lvl="2" marL="1371600" algn="l">
              <a:spcBef>
                <a:spcPts val="600"/>
              </a:spcBef>
              <a:spcAft>
                <a:spcPts val="0"/>
              </a:spcAft>
              <a:buSzPts val="1280"/>
              <a:buFont typeface="Century Gothic"/>
              <a:buNone/>
              <a:defRPr/>
            </a:lvl3pPr>
            <a:lvl4pPr indent="-228600" lvl="3" marL="1828800" algn="l">
              <a:spcBef>
                <a:spcPts val="600"/>
              </a:spcBef>
              <a:spcAft>
                <a:spcPts val="0"/>
              </a:spcAft>
              <a:buSzPts val="1120"/>
              <a:buFont typeface="Century Gothic"/>
              <a:buNone/>
              <a:defRPr/>
            </a:lvl4pPr>
            <a:lvl5pPr indent="-228600" lvl="4" marL="2286000" algn="l">
              <a:spcBef>
                <a:spcPts val="600"/>
              </a:spcBef>
              <a:spcAft>
                <a:spcPts val="0"/>
              </a:spcAft>
              <a:buSzPts val="1120"/>
              <a:buFont typeface="Century Gothic"/>
              <a:buNone/>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83" name="Google Shape;83;p39"/>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9"/>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39"/>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86" name="Shape 86"/>
        <p:cNvGrpSpPr/>
        <p:nvPr/>
      </p:nvGrpSpPr>
      <p:grpSpPr>
        <a:xfrm>
          <a:off x="0" y="0"/>
          <a:ext cx="0" cy="0"/>
          <a:chOff x="0" y="0"/>
          <a:chExt cx="0" cy="0"/>
        </a:xfrm>
      </p:grpSpPr>
      <p:sp>
        <p:nvSpPr>
          <p:cNvPr id="87" name="Google Shape;87;p40"/>
          <p:cNvSpPr txBox="1"/>
          <p:nvPr>
            <p:ph type="title"/>
          </p:nvPr>
        </p:nvSpPr>
        <p:spPr>
          <a:xfrm>
            <a:off x="684213" y="685800"/>
            <a:ext cx="10058400" cy="27432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200"/>
              <a:buFont typeface="Century Gothic"/>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40"/>
          <p:cNvSpPr txBox="1"/>
          <p:nvPr>
            <p:ph idx="1" type="body"/>
          </p:nvPr>
        </p:nvSpPr>
        <p:spPr>
          <a:xfrm>
            <a:off x="684212" y="4114800"/>
            <a:ext cx="8535988" cy="1879600"/>
          </a:xfrm>
          <a:prstGeom prst="rect">
            <a:avLst/>
          </a:prstGeom>
          <a:noFill/>
          <a:ln>
            <a:noFill/>
          </a:ln>
        </p:spPr>
        <p:txBody>
          <a:bodyPr anchorCtr="0" anchor="ctr" bIns="45700" lIns="91425" spcFirstLastPara="1" rIns="91425" wrap="square" tIns="45700">
            <a:normAutofit/>
          </a:bodyPr>
          <a:lstStyle>
            <a:lvl1pPr indent="-228600" lvl="0" marL="457200" algn="l">
              <a:spcBef>
                <a:spcPts val="400"/>
              </a:spcBef>
              <a:spcAft>
                <a:spcPts val="0"/>
              </a:spcAft>
              <a:buSzPts val="1600"/>
              <a:buNone/>
              <a:defRPr sz="2000">
                <a:solidFill>
                  <a:srgbClr val="0F486F"/>
                </a:solidFill>
              </a:defRPr>
            </a:lvl1pPr>
            <a:lvl2pPr indent="-228600" lvl="1" marL="914400" algn="l">
              <a:spcBef>
                <a:spcPts val="600"/>
              </a:spcBef>
              <a:spcAft>
                <a:spcPts val="0"/>
              </a:spcAft>
              <a:buSzPts val="1440"/>
              <a:buNone/>
              <a:defRPr sz="1800">
                <a:solidFill>
                  <a:schemeClr val="lt1"/>
                </a:solidFill>
              </a:defRPr>
            </a:lvl2pPr>
            <a:lvl3pPr indent="-228600" lvl="2" marL="1371600" algn="l">
              <a:spcBef>
                <a:spcPts val="600"/>
              </a:spcBef>
              <a:spcAft>
                <a:spcPts val="0"/>
              </a:spcAft>
              <a:buSzPts val="1280"/>
              <a:buNone/>
              <a:defRPr sz="1600">
                <a:solidFill>
                  <a:schemeClr val="lt1"/>
                </a:solidFill>
              </a:defRPr>
            </a:lvl3pPr>
            <a:lvl4pPr indent="-228600" lvl="3" marL="1828800" algn="l">
              <a:spcBef>
                <a:spcPts val="600"/>
              </a:spcBef>
              <a:spcAft>
                <a:spcPts val="0"/>
              </a:spcAft>
              <a:buSzPts val="1120"/>
              <a:buNone/>
              <a:defRPr sz="1400">
                <a:solidFill>
                  <a:schemeClr val="lt1"/>
                </a:solidFill>
              </a:defRPr>
            </a:lvl4pPr>
            <a:lvl5pPr indent="-228600" lvl="4" marL="2286000" algn="l">
              <a:spcBef>
                <a:spcPts val="600"/>
              </a:spcBef>
              <a:spcAft>
                <a:spcPts val="0"/>
              </a:spcAft>
              <a:buSzPts val="1120"/>
              <a:buNone/>
              <a:defRPr sz="1400">
                <a:solidFill>
                  <a:schemeClr val="lt1"/>
                </a:solidFill>
              </a:defRPr>
            </a:lvl5pPr>
            <a:lvl6pPr indent="-228600" lvl="5" marL="2743200" algn="l">
              <a:spcBef>
                <a:spcPts val="600"/>
              </a:spcBef>
              <a:spcAft>
                <a:spcPts val="0"/>
              </a:spcAft>
              <a:buSzPts val="1120"/>
              <a:buNone/>
              <a:defRPr sz="1400">
                <a:solidFill>
                  <a:schemeClr val="lt1"/>
                </a:solidFill>
              </a:defRPr>
            </a:lvl6pPr>
            <a:lvl7pPr indent="-228600" lvl="6" marL="3200400" algn="l">
              <a:spcBef>
                <a:spcPts val="600"/>
              </a:spcBef>
              <a:spcAft>
                <a:spcPts val="0"/>
              </a:spcAft>
              <a:buSzPts val="1120"/>
              <a:buNone/>
              <a:defRPr sz="1400">
                <a:solidFill>
                  <a:schemeClr val="lt1"/>
                </a:solidFill>
              </a:defRPr>
            </a:lvl7pPr>
            <a:lvl8pPr indent="-228600" lvl="7" marL="3657600" algn="l">
              <a:spcBef>
                <a:spcPts val="600"/>
              </a:spcBef>
              <a:spcAft>
                <a:spcPts val="0"/>
              </a:spcAft>
              <a:buSzPts val="1120"/>
              <a:buNone/>
              <a:defRPr sz="1400">
                <a:solidFill>
                  <a:schemeClr val="lt1"/>
                </a:solidFill>
              </a:defRPr>
            </a:lvl8pPr>
            <a:lvl9pPr indent="-228600" lvl="8" marL="4114800" algn="l">
              <a:spcBef>
                <a:spcPts val="600"/>
              </a:spcBef>
              <a:spcAft>
                <a:spcPts val="600"/>
              </a:spcAft>
              <a:buSzPts val="1120"/>
              <a:buNone/>
              <a:defRPr sz="1400">
                <a:solidFill>
                  <a:schemeClr val="lt1"/>
                </a:solidFill>
              </a:defRPr>
            </a:lvl9pPr>
          </a:lstStyle>
          <a:p/>
        </p:txBody>
      </p:sp>
      <p:sp>
        <p:nvSpPr>
          <p:cNvPr id="89" name="Google Shape;89;p40"/>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40"/>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40"/>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2" name="Shape 92"/>
        <p:cNvGrpSpPr/>
        <p:nvPr/>
      </p:nvGrpSpPr>
      <p:grpSpPr>
        <a:xfrm>
          <a:off x="0" y="0"/>
          <a:ext cx="0" cy="0"/>
          <a:chOff x="0" y="0"/>
          <a:chExt cx="0" cy="0"/>
        </a:xfrm>
      </p:grpSpPr>
      <p:sp>
        <p:nvSpPr>
          <p:cNvPr id="93" name="Google Shape;93;p41"/>
          <p:cNvSpPr txBox="1"/>
          <p:nvPr>
            <p:ph type="title"/>
          </p:nvPr>
        </p:nvSpPr>
        <p:spPr>
          <a:xfrm>
            <a:off x="1141411" y="685800"/>
            <a:ext cx="9144001" cy="27432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200"/>
              <a:buFont typeface="Century Gothic"/>
              <a:buNone/>
              <a:defRPr b="0" sz="320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41"/>
          <p:cNvSpPr txBox="1"/>
          <p:nvPr>
            <p:ph idx="1" type="body"/>
          </p:nvPr>
        </p:nvSpPr>
        <p:spPr>
          <a:xfrm>
            <a:off x="1446212" y="3429000"/>
            <a:ext cx="8534400" cy="381000"/>
          </a:xfrm>
          <a:prstGeom prst="rect">
            <a:avLst/>
          </a:prstGeom>
          <a:noFill/>
          <a:ln>
            <a:noFill/>
          </a:ln>
        </p:spPr>
        <p:txBody>
          <a:bodyPr anchorCtr="0" anchor="ctr" bIns="45700" lIns="91425" spcFirstLastPara="1" rIns="91425" wrap="square" tIns="45700">
            <a:normAutofit/>
          </a:bodyPr>
          <a:lstStyle>
            <a:lvl1pPr indent="-228600" lvl="0" marL="457200" algn="l">
              <a:spcBef>
                <a:spcPts val="400"/>
              </a:spcBef>
              <a:spcAft>
                <a:spcPts val="0"/>
              </a:spcAft>
              <a:buSzPts val="1600"/>
              <a:buFont typeface="Century Gothic"/>
              <a:buNone/>
              <a:defRPr/>
            </a:lvl1pPr>
            <a:lvl2pPr indent="-228600" lvl="1" marL="914400" algn="l">
              <a:spcBef>
                <a:spcPts val="600"/>
              </a:spcBef>
              <a:spcAft>
                <a:spcPts val="0"/>
              </a:spcAft>
              <a:buSzPts val="1440"/>
              <a:buFont typeface="Century Gothic"/>
              <a:buNone/>
              <a:defRPr/>
            </a:lvl2pPr>
            <a:lvl3pPr indent="-228600" lvl="2" marL="1371600" algn="l">
              <a:spcBef>
                <a:spcPts val="600"/>
              </a:spcBef>
              <a:spcAft>
                <a:spcPts val="0"/>
              </a:spcAft>
              <a:buSzPts val="1280"/>
              <a:buFont typeface="Century Gothic"/>
              <a:buNone/>
              <a:defRPr/>
            </a:lvl3pPr>
            <a:lvl4pPr indent="-228600" lvl="3" marL="1828800" algn="l">
              <a:spcBef>
                <a:spcPts val="600"/>
              </a:spcBef>
              <a:spcAft>
                <a:spcPts val="0"/>
              </a:spcAft>
              <a:buSzPts val="1120"/>
              <a:buFont typeface="Century Gothic"/>
              <a:buNone/>
              <a:defRPr/>
            </a:lvl4pPr>
            <a:lvl5pPr indent="-228600" lvl="4" marL="2286000" algn="l">
              <a:spcBef>
                <a:spcPts val="600"/>
              </a:spcBef>
              <a:spcAft>
                <a:spcPts val="0"/>
              </a:spcAft>
              <a:buSzPts val="1120"/>
              <a:buFont typeface="Century Gothic"/>
              <a:buNone/>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95" name="Google Shape;95;p41"/>
          <p:cNvSpPr txBox="1"/>
          <p:nvPr>
            <p:ph idx="2" type="body"/>
          </p:nvPr>
        </p:nvSpPr>
        <p:spPr>
          <a:xfrm>
            <a:off x="684213" y="4301067"/>
            <a:ext cx="8534400" cy="1684865"/>
          </a:xfrm>
          <a:prstGeom prst="rect">
            <a:avLst/>
          </a:prstGeom>
          <a:noFill/>
          <a:ln>
            <a:noFill/>
          </a:ln>
        </p:spPr>
        <p:txBody>
          <a:bodyPr anchorCtr="0" anchor="ctr" bIns="45700" lIns="91425" spcFirstLastPara="1" rIns="91425" wrap="square" tIns="45700">
            <a:normAutofit/>
          </a:bodyPr>
          <a:lstStyle>
            <a:lvl1pPr indent="-228600" lvl="0" marL="457200" algn="l">
              <a:spcBef>
                <a:spcPts val="400"/>
              </a:spcBef>
              <a:spcAft>
                <a:spcPts val="0"/>
              </a:spcAft>
              <a:buSzPts val="1600"/>
              <a:buNone/>
              <a:defRPr sz="2000">
                <a:solidFill>
                  <a:srgbClr val="0F486F"/>
                </a:solidFill>
              </a:defRPr>
            </a:lvl1pPr>
            <a:lvl2pPr indent="-228600" lvl="1" marL="914400" algn="l">
              <a:spcBef>
                <a:spcPts val="600"/>
              </a:spcBef>
              <a:spcAft>
                <a:spcPts val="0"/>
              </a:spcAft>
              <a:buSzPts val="1440"/>
              <a:buNone/>
              <a:defRPr sz="1800">
                <a:solidFill>
                  <a:schemeClr val="lt1"/>
                </a:solidFill>
              </a:defRPr>
            </a:lvl2pPr>
            <a:lvl3pPr indent="-228600" lvl="2" marL="1371600" algn="l">
              <a:spcBef>
                <a:spcPts val="600"/>
              </a:spcBef>
              <a:spcAft>
                <a:spcPts val="0"/>
              </a:spcAft>
              <a:buSzPts val="1280"/>
              <a:buNone/>
              <a:defRPr sz="1600">
                <a:solidFill>
                  <a:schemeClr val="lt1"/>
                </a:solidFill>
              </a:defRPr>
            </a:lvl3pPr>
            <a:lvl4pPr indent="-228600" lvl="3" marL="1828800" algn="l">
              <a:spcBef>
                <a:spcPts val="600"/>
              </a:spcBef>
              <a:spcAft>
                <a:spcPts val="0"/>
              </a:spcAft>
              <a:buSzPts val="1120"/>
              <a:buNone/>
              <a:defRPr sz="1400">
                <a:solidFill>
                  <a:schemeClr val="lt1"/>
                </a:solidFill>
              </a:defRPr>
            </a:lvl4pPr>
            <a:lvl5pPr indent="-228600" lvl="4" marL="2286000" algn="l">
              <a:spcBef>
                <a:spcPts val="600"/>
              </a:spcBef>
              <a:spcAft>
                <a:spcPts val="0"/>
              </a:spcAft>
              <a:buSzPts val="1120"/>
              <a:buNone/>
              <a:defRPr sz="1400">
                <a:solidFill>
                  <a:schemeClr val="lt1"/>
                </a:solidFill>
              </a:defRPr>
            </a:lvl5pPr>
            <a:lvl6pPr indent="-228600" lvl="5" marL="2743200" algn="l">
              <a:spcBef>
                <a:spcPts val="600"/>
              </a:spcBef>
              <a:spcAft>
                <a:spcPts val="0"/>
              </a:spcAft>
              <a:buSzPts val="1120"/>
              <a:buNone/>
              <a:defRPr sz="1400">
                <a:solidFill>
                  <a:schemeClr val="lt1"/>
                </a:solidFill>
              </a:defRPr>
            </a:lvl6pPr>
            <a:lvl7pPr indent="-228600" lvl="6" marL="3200400" algn="l">
              <a:spcBef>
                <a:spcPts val="600"/>
              </a:spcBef>
              <a:spcAft>
                <a:spcPts val="0"/>
              </a:spcAft>
              <a:buSzPts val="1120"/>
              <a:buNone/>
              <a:defRPr sz="1400">
                <a:solidFill>
                  <a:schemeClr val="lt1"/>
                </a:solidFill>
              </a:defRPr>
            </a:lvl7pPr>
            <a:lvl8pPr indent="-228600" lvl="7" marL="3657600" algn="l">
              <a:spcBef>
                <a:spcPts val="600"/>
              </a:spcBef>
              <a:spcAft>
                <a:spcPts val="0"/>
              </a:spcAft>
              <a:buSzPts val="1120"/>
              <a:buNone/>
              <a:defRPr sz="1400">
                <a:solidFill>
                  <a:schemeClr val="lt1"/>
                </a:solidFill>
              </a:defRPr>
            </a:lvl8pPr>
            <a:lvl9pPr indent="-228600" lvl="8" marL="4114800" algn="l">
              <a:spcBef>
                <a:spcPts val="600"/>
              </a:spcBef>
              <a:spcAft>
                <a:spcPts val="600"/>
              </a:spcAft>
              <a:buSzPts val="1120"/>
              <a:buNone/>
              <a:defRPr sz="1400">
                <a:solidFill>
                  <a:schemeClr val="lt1"/>
                </a:solidFill>
              </a:defRPr>
            </a:lvl9pPr>
          </a:lstStyle>
          <a:p/>
        </p:txBody>
      </p:sp>
      <p:sp>
        <p:nvSpPr>
          <p:cNvPr id="96" name="Google Shape;96;p41"/>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41"/>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41"/>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9" name="Google Shape;99;p41"/>
          <p:cNvSpPr txBox="1"/>
          <p:nvPr/>
        </p:nvSpPr>
        <p:spPr>
          <a:xfrm>
            <a:off x="531812" y="812222"/>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8000" u="none" cap="none" strike="noStrike">
                <a:solidFill>
                  <a:schemeClr val="lt1"/>
                </a:solidFill>
                <a:latin typeface="Century Gothic"/>
                <a:ea typeface="Century Gothic"/>
                <a:cs typeface="Century Gothic"/>
                <a:sym typeface="Century Gothic"/>
              </a:rPr>
              <a:t>“</a:t>
            </a:r>
            <a:endParaRPr/>
          </a:p>
        </p:txBody>
      </p:sp>
      <p:sp>
        <p:nvSpPr>
          <p:cNvPr id="100" name="Google Shape;100;p41"/>
          <p:cNvSpPr txBox="1"/>
          <p:nvPr/>
        </p:nvSpPr>
        <p:spPr>
          <a:xfrm>
            <a:off x="10285412" y="2768601"/>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en-US" sz="8000" u="none" cap="none" strike="noStrik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1" name="Shape 101"/>
        <p:cNvGrpSpPr/>
        <p:nvPr/>
      </p:nvGrpSpPr>
      <p:grpSpPr>
        <a:xfrm>
          <a:off x="0" y="0"/>
          <a:ext cx="0" cy="0"/>
          <a:chOff x="0" y="0"/>
          <a:chExt cx="0" cy="0"/>
        </a:xfrm>
      </p:grpSpPr>
      <p:sp>
        <p:nvSpPr>
          <p:cNvPr id="102" name="Google Shape;102;p42"/>
          <p:cNvSpPr txBox="1"/>
          <p:nvPr>
            <p:ph type="title"/>
          </p:nvPr>
        </p:nvSpPr>
        <p:spPr>
          <a:xfrm>
            <a:off x="684212" y="3429000"/>
            <a:ext cx="8534400" cy="16974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200"/>
              <a:buFont typeface="Century Gothic"/>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42"/>
          <p:cNvSpPr txBox="1"/>
          <p:nvPr>
            <p:ph idx="1" type="body"/>
          </p:nvPr>
        </p:nvSpPr>
        <p:spPr>
          <a:xfrm>
            <a:off x="684211" y="5132981"/>
            <a:ext cx="8535990"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400"/>
              </a:spcBef>
              <a:spcAft>
                <a:spcPts val="0"/>
              </a:spcAft>
              <a:buSzPts val="1600"/>
              <a:buNone/>
              <a:defRPr sz="2000">
                <a:solidFill>
                  <a:srgbClr val="0F486F"/>
                </a:solidFill>
              </a:defRPr>
            </a:lvl1pPr>
            <a:lvl2pPr indent="-228600" lvl="1" marL="914400" algn="l">
              <a:spcBef>
                <a:spcPts val="600"/>
              </a:spcBef>
              <a:spcAft>
                <a:spcPts val="0"/>
              </a:spcAft>
              <a:buSzPts val="1440"/>
              <a:buNone/>
              <a:defRPr sz="1800">
                <a:solidFill>
                  <a:schemeClr val="lt1"/>
                </a:solidFill>
              </a:defRPr>
            </a:lvl2pPr>
            <a:lvl3pPr indent="-228600" lvl="2" marL="1371600" algn="l">
              <a:spcBef>
                <a:spcPts val="600"/>
              </a:spcBef>
              <a:spcAft>
                <a:spcPts val="0"/>
              </a:spcAft>
              <a:buSzPts val="1280"/>
              <a:buNone/>
              <a:defRPr sz="1600">
                <a:solidFill>
                  <a:schemeClr val="lt1"/>
                </a:solidFill>
              </a:defRPr>
            </a:lvl3pPr>
            <a:lvl4pPr indent="-228600" lvl="3" marL="1828800" algn="l">
              <a:spcBef>
                <a:spcPts val="600"/>
              </a:spcBef>
              <a:spcAft>
                <a:spcPts val="0"/>
              </a:spcAft>
              <a:buSzPts val="1120"/>
              <a:buNone/>
              <a:defRPr sz="1400">
                <a:solidFill>
                  <a:schemeClr val="lt1"/>
                </a:solidFill>
              </a:defRPr>
            </a:lvl4pPr>
            <a:lvl5pPr indent="-228600" lvl="4" marL="2286000" algn="l">
              <a:spcBef>
                <a:spcPts val="600"/>
              </a:spcBef>
              <a:spcAft>
                <a:spcPts val="0"/>
              </a:spcAft>
              <a:buSzPts val="1120"/>
              <a:buNone/>
              <a:defRPr sz="1400">
                <a:solidFill>
                  <a:schemeClr val="lt1"/>
                </a:solidFill>
              </a:defRPr>
            </a:lvl5pPr>
            <a:lvl6pPr indent="-228600" lvl="5" marL="2743200" algn="l">
              <a:spcBef>
                <a:spcPts val="600"/>
              </a:spcBef>
              <a:spcAft>
                <a:spcPts val="0"/>
              </a:spcAft>
              <a:buSzPts val="1120"/>
              <a:buNone/>
              <a:defRPr sz="1400">
                <a:solidFill>
                  <a:schemeClr val="lt1"/>
                </a:solidFill>
              </a:defRPr>
            </a:lvl6pPr>
            <a:lvl7pPr indent="-228600" lvl="6" marL="3200400" algn="l">
              <a:spcBef>
                <a:spcPts val="600"/>
              </a:spcBef>
              <a:spcAft>
                <a:spcPts val="0"/>
              </a:spcAft>
              <a:buSzPts val="1120"/>
              <a:buNone/>
              <a:defRPr sz="1400">
                <a:solidFill>
                  <a:schemeClr val="lt1"/>
                </a:solidFill>
              </a:defRPr>
            </a:lvl7pPr>
            <a:lvl8pPr indent="-228600" lvl="7" marL="3657600" algn="l">
              <a:spcBef>
                <a:spcPts val="600"/>
              </a:spcBef>
              <a:spcAft>
                <a:spcPts val="0"/>
              </a:spcAft>
              <a:buSzPts val="1120"/>
              <a:buNone/>
              <a:defRPr sz="1400">
                <a:solidFill>
                  <a:schemeClr val="lt1"/>
                </a:solidFill>
              </a:defRPr>
            </a:lvl8pPr>
            <a:lvl9pPr indent="-228600" lvl="8" marL="4114800" algn="l">
              <a:spcBef>
                <a:spcPts val="600"/>
              </a:spcBef>
              <a:spcAft>
                <a:spcPts val="600"/>
              </a:spcAft>
              <a:buSzPts val="1120"/>
              <a:buNone/>
              <a:defRPr sz="1400">
                <a:solidFill>
                  <a:schemeClr val="lt1"/>
                </a:solidFill>
              </a:defRPr>
            </a:lvl9pPr>
          </a:lstStyle>
          <a:p/>
        </p:txBody>
      </p:sp>
      <p:sp>
        <p:nvSpPr>
          <p:cNvPr id="104" name="Google Shape;104;p42"/>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42"/>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42"/>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07" name="Shape 107"/>
        <p:cNvGrpSpPr/>
        <p:nvPr/>
      </p:nvGrpSpPr>
      <p:grpSpPr>
        <a:xfrm>
          <a:off x="0" y="0"/>
          <a:ext cx="0" cy="0"/>
          <a:chOff x="0" y="0"/>
          <a:chExt cx="0" cy="0"/>
        </a:xfrm>
      </p:grpSpPr>
      <p:sp>
        <p:nvSpPr>
          <p:cNvPr id="108" name="Google Shape;108;p43"/>
          <p:cNvSpPr txBox="1"/>
          <p:nvPr>
            <p:ph type="title"/>
          </p:nvPr>
        </p:nvSpPr>
        <p:spPr>
          <a:xfrm>
            <a:off x="1141413" y="685800"/>
            <a:ext cx="9144000" cy="27432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200"/>
              <a:buFont typeface="Century Gothic"/>
              <a:buNone/>
              <a:defRPr b="0" sz="320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43"/>
          <p:cNvSpPr txBox="1"/>
          <p:nvPr>
            <p:ph idx="1" type="body"/>
          </p:nvPr>
        </p:nvSpPr>
        <p:spPr>
          <a:xfrm>
            <a:off x="684212" y="3928534"/>
            <a:ext cx="8534401" cy="1049866"/>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SzPts val="1920"/>
              <a:buNone/>
              <a:defRPr b="0" sz="2400" cap="none">
                <a:solidFill>
                  <a:schemeClr val="lt1"/>
                </a:solidFill>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110" name="Google Shape;110;p43"/>
          <p:cNvSpPr txBox="1"/>
          <p:nvPr>
            <p:ph idx="2" type="body"/>
          </p:nvPr>
        </p:nvSpPr>
        <p:spPr>
          <a:xfrm>
            <a:off x="684211" y="4978400"/>
            <a:ext cx="8534401" cy="101600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440"/>
              <a:buNone/>
              <a:defRPr sz="1800">
                <a:solidFill>
                  <a:srgbClr val="0F486F"/>
                </a:solidFill>
              </a:defRPr>
            </a:lvl1pPr>
            <a:lvl2pPr indent="-228600" lvl="1" marL="914400" algn="l">
              <a:spcBef>
                <a:spcPts val="600"/>
              </a:spcBef>
              <a:spcAft>
                <a:spcPts val="0"/>
              </a:spcAft>
              <a:buSzPts val="1440"/>
              <a:buNone/>
              <a:defRPr sz="1800">
                <a:solidFill>
                  <a:schemeClr val="lt1"/>
                </a:solidFill>
              </a:defRPr>
            </a:lvl2pPr>
            <a:lvl3pPr indent="-228600" lvl="2" marL="1371600" algn="l">
              <a:spcBef>
                <a:spcPts val="600"/>
              </a:spcBef>
              <a:spcAft>
                <a:spcPts val="0"/>
              </a:spcAft>
              <a:buSzPts val="1280"/>
              <a:buNone/>
              <a:defRPr sz="1600">
                <a:solidFill>
                  <a:schemeClr val="lt1"/>
                </a:solidFill>
              </a:defRPr>
            </a:lvl3pPr>
            <a:lvl4pPr indent="-228600" lvl="3" marL="1828800" algn="l">
              <a:spcBef>
                <a:spcPts val="600"/>
              </a:spcBef>
              <a:spcAft>
                <a:spcPts val="0"/>
              </a:spcAft>
              <a:buSzPts val="1120"/>
              <a:buNone/>
              <a:defRPr sz="1400">
                <a:solidFill>
                  <a:schemeClr val="lt1"/>
                </a:solidFill>
              </a:defRPr>
            </a:lvl4pPr>
            <a:lvl5pPr indent="-228600" lvl="4" marL="2286000" algn="l">
              <a:spcBef>
                <a:spcPts val="600"/>
              </a:spcBef>
              <a:spcAft>
                <a:spcPts val="0"/>
              </a:spcAft>
              <a:buSzPts val="1120"/>
              <a:buNone/>
              <a:defRPr sz="1400">
                <a:solidFill>
                  <a:schemeClr val="lt1"/>
                </a:solidFill>
              </a:defRPr>
            </a:lvl5pPr>
            <a:lvl6pPr indent="-228600" lvl="5" marL="2743200" algn="l">
              <a:spcBef>
                <a:spcPts val="600"/>
              </a:spcBef>
              <a:spcAft>
                <a:spcPts val="0"/>
              </a:spcAft>
              <a:buSzPts val="1120"/>
              <a:buNone/>
              <a:defRPr sz="1400">
                <a:solidFill>
                  <a:schemeClr val="lt1"/>
                </a:solidFill>
              </a:defRPr>
            </a:lvl6pPr>
            <a:lvl7pPr indent="-228600" lvl="6" marL="3200400" algn="l">
              <a:spcBef>
                <a:spcPts val="600"/>
              </a:spcBef>
              <a:spcAft>
                <a:spcPts val="0"/>
              </a:spcAft>
              <a:buSzPts val="1120"/>
              <a:buNone/>
              <a:defRPr sz="1400">
                <a:solidFill>
                  <a:schemeClr val="lt1"/>
                </a:solidFill>
              </a:defRPr>
            </a:lvl7pPr>
            <a:lvl8pPr indent="-228600" lvl="7" marL="3657600" algn="l">
              <a:spcBef>
                <a:spcPts val="600"/>
              </a:spcBef>
              <a:spcAft>
                <a:spcPts val="0"/>
              </a:spcAft>
              <a:buSzPts val="1120"/>
              <a:buNone/>
              <a:defRPr sz="1400">
                <a:solidFill>
                  <a:schemeClr val="lt1"/>
                </a:solidFill>
              </a:defRPr>
            </a:lvl8pPr>
            <a:lvl9pPr indent="-228600" lvl="8" marL="4114800" algn="l">
              <a:spcBef>
                <a:spcPts val="600"/>
              </a:spcBef>
              <a:spcAft>
                <a:spcPts val="600"/>
              </a:spcAft>
              <a:buSzPts val="1120"/>
              <a:buNone/>
              <a:defRPr sz="1400">
                <a:solidFill>
                  <a:schemeClr val="lt1"/>
                </a:solidFill>
              </a:defRPr>
            </a:lvl9pPr>
          </a:lstStyle>
          <a:p/>
        </p:txBody>
      </p:sp>
      <p:sp>
        <p:nvSpPr>
          <p:cNvPr id="111" name="Google Shape;111;p43"/>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43"/>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43"/>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4" name="Google Shape;114;p43"/>
          <p:cNvSpPr txBox="1"/>
          <p:nvPr/>
        </p:nvSpPr>
        <p:spPr>
          <a:xfrm>
            <a:off x="531812" y="812222"/>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8000" u="none" cap="none" strike="noStrike">
                <a:solidFill>
                  <a:schemeClr val="lt1"/>
                </a:solidFill>
                <a:latin typeface="Century Gothic"/>
                <a:ea typeface="Century Gothic"/>
                <a:cs typeface="Century Gothic"/>
                <a:sym typeface="Century Gothic"/>
              </a:rPr>
              <a:t>“</a:t>
            </a:r>
            <a:endParaRPr/>
          </a:p>
        </p:txBody>
      </p:sp>
      <p:sp>
        <p:nvSpPr>
          <p:cNvPr id="115" name="Google Shape;115;p43"/>
          <p:cNvSpPr txBox="1"/>
          <p:nvPr/>
        </p:nvSpPr>
        <p:spPr>
          <a:xfrm>
            <a:off x="10285412" y="2768601"/>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en-US" sz="8000" u="none" cap="none" strike="noStrik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16" name="Shape 116"/>
        <p:cNvGrpSpPr/>
        <p:nvPr/>
      </p:nvGrpSpPr>
      <p:grpSpPr>
        <a:xfrm>
          <a:off x="0" y="0"/>
          <a:ext cx="0" cy="0"/>
          <a:chOff x="0" y="0"/>
          <a:chExt cx="0" cy="0"/>
        </a:xfrm>
      </p:grpSpPr>
      <p:sp>
        <p:nvSpPr>
          <p:cNvPr id="117" name="Google Shape;117;p44"/>
          <p:cNvSpPr txBox="1"/>
          <p:nvPr>
            <p:ph type="title"/>
          </p:nvPr>
        </p:nvSpPr>
        <p:spPr>
          <a:xfrm>
            <a:off x="684213" y="685800"/>
            <a:ext cx="10058400" cy="27432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6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44"/>
          <p:cNvSpPr txBox="1"/>
          <p:nvPr>
            <p:ph idx="1" type="body"/>
          </p:nvPr>
        </p:nvSpPr>
        <p:spPr>
          <a:xfrm>
            <a:off x="684212" y="3928534"/>
            <a:ext cx="8534400" cy="838200"/>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SzPts val="1920"/>
              <a:buNone/>
              <a:defRPr b="0" sz="2400" cap="none">
                <a:solidFill>
                  <a:schemeClr val="lt1"/>
                </a:solidFill>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119" name="Google Shape;119;p44"/>
          <p:cNvSpPr txBox="1"/>
          <p:nvPr>
            <p:ph idx="2" type="body"/>
          </p:nvPr>
        </p:nvSpPr>
        <p:spPr>
          <a:xfrm>
            <a:off x="684211" y="4766732"/>
            <a:ext cx="8534401" cy="1227667"/>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440"/>
              <a:buNone/>
              <a:defRPr sz="1800">
                <a:solidFill>
                  <a:srgbClr val="0F486F"/>
                </a:solidFill>
              </a:defRPr>
            </a:lvl1pPr>
            <a:lvl2pPr indent="-228600" lvl="1" marL="914400" algn="l">
              <a:spcBef>
                <a:spcPts val="600"/>
              </a:spcBef>
              <a:spcAft>
                <a:spcPts val="0"/>
              </a:spcAft>
              <a:buSzPts val="1440"/>
              <a:buNone/>
              <a:defRPr sz="1800">
                <a:solidFill>
                  <a:schemeClr val="lt1"/>
                </a:solidFill>
              </a:defRPr>
            </a:lvl2pPr>
            <a:lvl3pPr indent="-228600" lvl="2" marL="1371600" algn="l">
              <a:spcBef>
                <a:spcPts val="600"/>
              </a:spcBef>
              <a:spcAft>
                <a:spcPts val="0"/>
              </a:spcAft>
              <a:buSzPts val="1280"/>
              <a:buNone/>
              <a:defRPr sz="1600">
                <a:solidFill>
                  <a:schemeClr val="lt1"/>
                </a:solidFill>
              </a:defRPr>
            </a:lvl3pPr>
            <a:lvl4pPr indent="-228600" lvl="3" marL="1828800" algn="l">
              <a:spcBef>
                <a:spcPts val="600"/>
              </a:spcBef>
              <a:spcAft>
                <a:spcPts val="0"/>
              </a:spcAft>
              <a:buSzPts val="1120"/>
              <a:buNone/>
              <a:defRPr sz="1400">
                <a:solidFill>
                  <a:schemeClr val="lt1"/>
                </a:solidFill>
              </a:defRPr>
            </a:lvl4pPr>
            <a:lvl5pPr indent="-228600" lvl="4" marL="2286000" algn="l">
              <a:spcBef>
                <a:spcPts val="600"/>
              </a:spcBef>
              <a:spcAft>
                <a:spcPts val="0"/>
              </a:spcAft>
              <a:buSzPts val="1120"/>
              <a:buNone/>
              <a:defRPr sz="1400">
                <a:solidFill>
                  <a:schemeClr val="lt1"/>
                </a:solidFill>
              </a:defRPr>
            </a:lvl5pPr>
            <a:lvl6pPr indent="-228600" lvl="5" marL="2743200" algn="l">
              <a:spcBef>
                <a:spcPts val="600"/>
              </a:spcBef>
              <a:spcAft>
                <a:spcPts val="0"/>
              </a:spcAft>
              <a:buSzPts val="1120"/>
              <a:buNone/>
              <a:defRPr sz="1400">
                <a:solidFill>
                  <a:schemeClr val="lt1"/>
                </a:solidFill>
              </a:defRPr>
            </a:lvl6pPr>
            <a:lvl7pPr indent="-228600" lvl="6" marL="3200400" algn="l">
              <a:spcBef>
                <a:spcPts val="600"/>
              </a:spcBef>
              <a:spcAft>
                <a:spcPts val="0"/>
              </a:spcAft>
              <a:buSzPts val="1120"/>
              <a:buNone/>
              <a:defRPr sz="1400">
                <a:solidFill>
                  <a:schemeClr val="lt1"/>
                </a:solidFill>
              </a:defRPr>
            </a:lvl7pPr>
            <a:lvl8pPr indent="-228600" lvl="7" marL="3657600" algn="l">
              <a:spcBef>
                <a:spcPts val="600"/>
              </a:spcBef>
              <a:spcAft>
                <a:spcPts val="0"/>
              </a:spcAft>
              <a:buSzPts val="1120"/>
              <a:buNone/>
              <a:defRPr sz="1400">
                <a:solidFill>
                  <a:schemeClr val="lt1"/>
                </a:solidFill>
              </a:defRPr>
            </a:lvl8pPr>
            <a:lvl9pPr indent="-228600" lvl="8" marL="4114800" algn="l">
              <a:spcBef>
                <a:spcPts val="600"/>
              </a:spcBef>
              <a:spcAft>
                <a:spcPts val="600"/>
              </a:spcAft>
              <a:buSzPts val="1120"/>
              <a:buNone/>
              <a:defRPr sz="1400">
                <a:solidFill>
                  <a:schemeClr val="lt1"/>
                </a:solidFill>
              </a:defRPr>
            </a:lvl9pPr>
          </a:lstStyle>
          <a:p/>
        </p:txBody>
      </p:sp>
      <p:sp>
        <p:nvSpPr>
          <p:cNvPr id="120" name="Google Shape;120;p44"/>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44"/>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44"/>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3" name="Shape 123"/>
        <p:cNvGrpSpPr/>
        <p:nvPr/>
      </p:nvGrpSpPr>
      <p:grpSpPr>
        <a:xfrm>
          <a:off x="0" y="0"/>
          <a:ext cx="0" cy="0"/>
          <a:chOff x="0" y="0"/>
          <a:chExt cx="0" cy="0"/>
        </a:xfrm>
      </p:grpSpPr>
      <p:sp>
        <p:nvSpPr>
          <p:cNvPr id="124" name="Google Shape;124;p45"/>
          <p:cNvSpPr txBox="1"/>
          <p:nvPr>
            <p:ph type="title"/>
          </p:nvPr>
        </p:nvSpPr>
        <p:spPr>
          <a:xfrm>
            <a:off x="684212" y="4487332"/>
            <a:ext cx="8534400" cy="1507067"/>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45"/>
          <p:cNvSpPr txBox="1"/>
          <p:nvPr>
            <p:ph idx="1" type="body"/>
          </p:nvPr>
        </p:nvSpPr>
        <p:spPr>
          <a:xfrm rot="5400000">
            <a:off x="3143778" y="-1773766"/>
            <a:ext cx="3615267" cy="8534400"/>
          </a:xfrm>
          <a:prstGeom prst="rect">
            <a:avLst/>
          </a:prstGeom>
          <a:noFill/>
          <a:ln>
            <a:noFill/>
          </a:ln>
        </p:spPr>
        <p:txBody>
          <a:bodyPr anchorCtr="0" anchor="t"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126" name="Google Shape;126;p45"/>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45"/>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45"/>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9" name="Shape 129"/>
        <p:cNvGrpSpPr/>
        <p:nvPr/>
      </p:nvGrpSpPr>
      <p:grpSpPr>
        <a:xfrm>
          <a:off x="0" y="0"/>
          <a:ext cx="0" cy="0"/>
          <a:chOff x="0" y="0"/>
          <a:chExt cx="0" cy="0"/>
        </a:xfrm>
      </p:grpSpPr>
      <p:sp>
        <p:nvSpPr>
          <p:cNvPr id="130" name="Google Shape;130;p46"/>
          <p:cNvSpPr txBox="1"/>
          <p:nvPr>
            <p:ph type="title"/>
          </p:nvPr>
        </p:nvSpPr>
        <p:spPr>
          <a:xfrm rot="5400000">
            <a:off x="7427912" y="1943100"/>
            <a:ext cx="4572000" cy="20574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46"/>
          <p:cNvSpPr txBox="1"/>
          <p:nvPr>
            <p:ph idx="1" type="body"/>
          </p:nvPr>
        </p:nvSpPr>
        <p:spPr>
          <a:xfrm rot="5400000">
            <a:off x="1943100" y="-571500"/>
            <a:ext cx="5308600" cy="7823200"/>
          </a:xfrm>
          <a:prstGeom prst="rect">
            <a:avLst/>
          </a:prstGeom>
          <a:noFill/>
          <a:ln>
            <a:noFill/>
          </a:ln>
        </p:spPr>
        <p:txBody>
          <a:bodyPr anchorCtr="0" anchor="t"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132" name="Google Shape;132;p46"/>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46"/>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46"/>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31"/>
          <p:cNvSpPr txBox="1"/>
          <p:nvPr>
            <p:ph type="title"/>
          </p:nvPr>
        </p:nvSpPr>
        <p:spPr>
          <a:xfrm>
            <a:off x="684212" y="4487332"/>
            <a:ext cx="8534400" cy="1507067"/>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1"/>
          <p:cNvSpPr txBox="1"/>
          <p:nvPr>
            <p:ph idx="1" type="body"/>
          </p:nvPr>
        </p:nvSpPr>
        <p:spPr>
          <a:xfrm>
            <a:off x="684212" y="685800"/>
            <a:ext cx="8534400" cy="3615267"/>
          </a:xfrm>
          <a:prstGeom prst="rect">
            <a:avLst/>
          </a:prstGeom>
          <a:noFill/>
          <a:ln>
            <a:noFill/>
          </a:ln>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31" name="Google Shape;31;p31"/>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1"/>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31"/>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32"/>
          <p:cNvSpPr txBox="1"/>
          <p:nvPr>
            <p:ph type="title"/>
          </p:nvPr>
        </p:nvSpPr>
        <p:spPr>
          <a:xfrm>
            <a:off x="684211" y="2006600"/>
            <a:ext cx="8534401" cy="22816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600"/>
              <a:buFont typeface="Century Gothic"/>
              <a:buNone/>
              <a:defRPr b="0" sz="36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32"/>
          <p:cNvSpPr txBox="1"/>
          <p:nvPr>
            <p:ph idx="1" type="body"/>
          </p:nvPr>
        </p:nvSpPr>
        <p:spPr>
          <a:xfrm>
            <a:off x="684213" y="4495800"/>
            <a:ext cx="8534400" cy="149860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440"/>
              <a:buNone/>
              <a:defRPr sz="1800">
                <a:solidFill>
                  <a:srgbClr val="0F486F"/>
                </a:solidFill>
              </a:defRPr>
            </a:lvl1pPr>
            <a:lvl2pPr indent="-228600" lvl="1" marL="914400" algn="l">
              <a:spcBef>
                <a:spcPts val="600"/>
              </a:spcBef>
              <a:spcAft>
                <a:spcPts val="0"/>
              </a:spcAft>
              <a:buSzPts val="1440"/>
              <a:buNone/>
              <a:defRPr sz="1800">
                <a:solidFill>
                  <a:schemeClr val="lt1"/>
                </a:solidFill>
              </a:defRPr>
            </a:lvl2pPr>
            <a:lvl3pPr indent="-228600" lvl="2" marL="1371600" algn="l">
              <a:spcBef>
                <a:spcPts val="600"/>
              </a:spcBef>
              <a:spcAft>
                <a:spcPts val="0"/>
              </a:spcAft>
              <a:buSzPts val="1280"/>
              <a:buNone/>
              <a:defRPr sz="1600">
                <a:solidFill>
                  <a:schemeClr val="lt1"/>
                </a:solidFill>
              </a:defRPr>
            </a:lvl3pPr>
            <a:lvl4pPr indent="-228600" lvl="3" marL="1828800" algn="l">
              <a:spcBef>
                <a:spcPts val="600"/>
              </a:spcBef>
              <a:spcAft>
                <a:spcPts val="0"/>
              </a:spcAft>
              <a:buSzPts val="1120"/>
              <a:buNone/>
              <a:defRPr sz="1400">
                <a:solidFill>
                  <a:schemeClr val="lt1"/>
                </a:solidFill>
              </a:defRPr>
            </a:lvl4pPr>
            <a:lvl5pPr indent="-228600" lvl="4" marL="2286000" algn="l">
              <a:spcBef>
                <a:spcPts val="600"/>
              </a:spcBef>
              <a:spcAft>
                <a:spcPts val="0"/>
              </a:spcAft>
              <a:buSzPts val="1120"/>
              <a:buNone/>
              <a:defRPr sz="1400">
                <a:solidFill>
                  <a:schemeClr val="lt1"/>
                </a:solidFill>
              </a:defRPr>
            </a:lvl5pPr>
            <a:lvl6pPr indent="-228600" lvl="5" marL="2743200" algn="l">
              <a:spcBef>
                <a:spcPts val="600"/>
              </a:spcBef>
              <a:spcAft>
                <a:spcPts val="0"/>
              </a:spcAft>
              <a:buSzPts val="1120"/>
              <a:buNone/>
              <a:defRPr sz="1400">
                <a:solidFill>
                  <a:schemeClr val="lt1"/>
                </a:solidFill>
              </a:defRPr>
            </a:lvl6pPr>
            <a:lvl7pPr indent="-228600" lvl="6" marL="3200400" algn="l">
              <a:spcBef>
                <a:spcPts val="600"/>
              </a:spcBef>
              <a:spcAft>
                <a:spcPts val="0"/>
              </a:spcAft>
              <a:buSzPts val="1120"/>
              <a:buNone/>
              <a:defRPr sz="1400">
                <a:solidFill>
                  <a:schemeClr val="lt1"/>
                </a:solidFill>
              </a:defRPr>
            </a:lvl7pPr>
            <a:lvl8pPr indent="-228600" lvl="7" marL="3657600" algn="l">
              <a:spcBef>
                <a:spcPts val="600"/>
              </a:spcBef>
              <a:spcAft>
                <a:spcPts val="0"/>
              </a:spcAft>
              <a:buSzPts val="1120"/>
              <a:buNone/>
              <a:defRPr sz="1400">
                <a:solidFill>
                  <a:schemeClr val="lt1"/>
                </a:solidFill>
              </a:defRPr>
            </a:lvl8pPr>
            <a:lvl9pPr indent="-228600" lvl="8" marL="4114800" algn="l">
              <a:spcBef>
                <a:spcPts val="600"/>
              </a:spcBef>
              <a:spcAft>
                <a:spcPts val="600"/>
              </a:spcAft>
              <a:buSzPts val="1120"/>
              <a:buNone/>
              <a:defRPr sz="1400">
                <a:solidFill>
                  <a:schemeClr val="lt1"/>
                </a:solidFill>
              </a:defRPr>
            </a:lvl9pPr>
          </a:lstStyle>
          <a:p/>
        </p:txBody>
      </p:sp>
      <p:sp>
        <p:nvSpPr>
          <p:cNvPr id="37" name="Google Shape;37;p32"/>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2"/>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2"/>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33"/>
          <p:cNvSpPr txBox="1"/>
          <p:nvPr>
            <p:ph type="title"/>
          </p:nvPr>
        </p:nvSpPr>
        <p:spPr>
          <a:xfrm>
            <a:off x="684212" y="4487332"/>
            <a:ext cx="8534400" cy="1507067"/>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33"/>
          <p:cNvSpPr txBox="1"/>
          <p:nvPr>
            <p:ph idx="1" type="body"/>
          </p:nvPr>
        </p:nvSpPr>
        <p:spPr>
          <a:xfrm>
            <a:off x="684211" y="685800"/>
            <a:ext cx="4937655" cy="3615267"/>
          </a:xfrm>
          <a:prstGeom prst="rect">
            <a:avLst/>
          </a:prstGeom>
          <a:noFill/>
          <a:ln>
            <a:noFill/>
          </a:ln>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43" name="Google Shape;43;p33"/>
          <p:cNvSpPr txBox="1"/>
          <p:nvPr>
            <p:ph idx="2" type="body"/>
          </p:nvPr>
        </p:nvSpPr>
        <p:spPr>
          <a:xfrm>
            <a:off x="5808133" y="685801"/>
            <a:ext cx="4934479" cy="3615266"/>
          </a:xfrm>
          <a:prstGeom prst="rect">
            <a:avLst/>
          </a:prstGeom>
          <a:noFill/>
          <a:ln>
            <a:noFill/>
          </a:ln>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44" name="Google Shape;44;p33"/>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33"/>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33"/>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34"/>
          <p:cNvSpPr txBox="1"/>
          <p:nvPr>
            <p:ph type="title"/>
          </p:nvPr>
        </p:nvSpPr>
        <p:spPr>
          <a:xfrm>
            <a:off x="684212" y="4487332"/>
            <a:ext cx="8534400" cy="1507067"/>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34"/>
          <p:cNvSpPr txBox="1"/>
          <p:nvPr>
            <p:ph idx="1" type="body"/>
          </p:nvPr>
        </p:nvSpPr>
        <p:spPr>
          <a:xfrm>
            <a:off x="972080" y="685800"/>
            <a:ext cx="4649787" cy="576262"/>
          </a:xfrm>
          <a:prstGeom prst="rect">
            <a:avLst/>
          </a:prstGeom>
          <a:noFill/>
          <a:ln>
            <a:noFill/>
          </a:ln>
        </p:spPr>
        <p:txBody>
          <a:bodyPr anchorCtr="0" anchor="b" bIns="45700" lIns="91425" spcFirstLastPara="1" rIns="91425" wrap="square" tIns="45700">
            <a:noAutofit/>
          </a:bodyPr>
          <a:lstStyle>
            <a:lvl1pPr indent="-228600" lvl="0" marL="457200" algn="l">
              <a:spcBef>
                <a:spcPts val="560"/>
              </a:spcBef>
              <a:spcAft>
                <a:spcPts val="0"/>
              </a:spcAft>
              <a:buSzPts val="2240"/>
              <a:buNone/>
              <a:defRPr b="0" sz="2800">
                <a:solidFill>
                  <a:schemeClr val="lt1"/>
                </a:solidFill>
              </a:defRPr>
            </a:lvl1pPr>
            <a:lvl2pPr indent="-228600" lvl="1" marL="914400" algn="l">
              <a:spcBef>
                <a:spcPts val="600"/>
              </a:spcBef>
              <a:spcAft>
                <a:spcPts val="0"/>
              </a:spcAft>
              <a:buSzPts val="1600"/>
              <a:buNone/>
              <a:defRPr b="1" sz="2000"/>
            </a:lvl2pPr>
            <a:lvl3pPr indent="-228600" lvl="2" marL="1371600" algn="l">
              <a:spcBef>
                <a:spcPts val="600"/>
              </a:spcBef>
              <a:spcAft>
                <a:spcPts val="0"/>
              </a:spcAft>
              <a:buSzPts val="1440"/>
              <a:buNone/>
              <a:defRPr b="1" sz="1800"/>
            </a:lvl3pPr>
            <a:lvl4pPr indent="-228600" lvl="3" marL="1828800" algn="l">
              <a:spcBef>
                <a:spcPts val="600"/>
              </a:spcBef>
              <a:spcAft>
                <a:spcPts val="0"/>
              </a:spcAft>
              <a:buSzPts val="1280"/>
              <a:buNone/>
              <a:defRPr b="1" sz="1600"/>
            </a:lvl4pPr>
            <a:lvl5pPr indent="-228600" lvl="4" marL="2286000" algn="l">
              <a:spcBef>
                <a:spcPts val="600"/>
              </a:spcBef>
              <a:spcAft>
                <a:spcPts val="0"/>
              </a:spcAft>
              <a:buSzPts val="1280"/>
              <a:buNone/>
              <a:defRPr b="1" sz="1600"/>
            </a:lvl5pPr>
            <a:lvl6pPr indent="-228600" lvl="5" marL="2743200" algn="l">
              <a:spcBef>
                <a:spcPts val="600"/>
              </a:spcBef>
              <a:spcAft>
                <a:spcPts val="0"/>
              </a:spcAft>
              <a:buSzPts val="1280"/>
              <a:buNone/>
              <a:defRPr b="1" sz="1600"/>
            </a:lvl6pPr>
            <a:lvl7pPr indent="-228600" lvl="6" marL="3200400" algn="l">
              <a:spcBef>
                <a:spcPts val="600"/>
              </a:spcBef>
              <a:spcAft>
                <a:spcPts val="0"/>
              </a:spcAft>
              <a:buSzPts val="1280"/>
              <a:buNone/>
              <a:defRPr b="1" sz="1600"/>
            </a:lvl7pPr>
            <a:lvl8pPr indent="-228600" lvl="7" marL="3657600" algn="l">
              <a:spcBef>
                <a:spcPts val="600"/>
              </a:spcBef>
              <a:spcAft>
                <a:spcPts val="0"/>
              </a:spcAft>
              <a:buSzPts val="1280"/>
              <a:buNone/>
              <a:defRPr b="1" sz="1600"/>
            </a:lvl8pPr>
            <a:lvl9pPr indent="-228600" lvl="8" marL="4114800" algn="l">
              <a:spcBef>
                <a:spcPts val="600"/>
              </a:spcBef>
              <a:spcAft>
                <a:spcPts val="600"/>
              </a:spcAft>
              <a:buSzPts val="1280"/>
              <a:buNone/>
              <a:defRPr b="1" sz="1600"/>
            </a:lvl9pPr>
          </a:lstStyle>
          <a:p/>
        </p:txBody>
      </p:sp>
      <p:sp>
        <p:nvSpPr>
          <p:cNvPr id="50" name="Google Shape;50;p34"/>
          <p:cNvSpPr txBox="1"/>
          <p:nvPr>
            <p:ph idx="2" type="body"/>
          </p:nvPr>
        </p:nvSpPr>
        <p:spPr>
          <a:xfrm>
            <a:off x="684211" y="1270529"/>
            <a:ext cx="4937655" cy="3030538"/>
          </a:xfrm>
          <a:prstGeom prst="rect">
            <a:avLst/>
          </a:prstGeom>
          <a:noFill/>
          <a:ln>
            <a:noFill/>
          </a:ln>
        </p:spPr>
        <p:txBody>
          <a:bodyPr anchorCtr="0" anchor="t"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51" name="Google Shape;51;p34"/>
          <p:cNvSpPr txBox="1"/>
          <p:nvPr>
            <p:ph idx="3" type="body"/>
          </p:nvPr>
        </p:nvSpPr>
        <p:spPr>
          <a:xfrm>
            <a:off x="6079066" y="685800"/>
            <a:ext cx="4665134" cy="576262"/>
          </a:xfrm>
          <a:prstGeom prst="rect">
            <a:avLst/>
          </a:prstGeom>
          <a:noFill/>
          <a:ln>
            <a:noFill/>
          </a:ln>
        </p:spPr>
        <p:txBody>
          <a:bodyPr anchorCtr="0" anchor="b" bIns="45700" lIns="91425" spcFirstLastPara="1" rIns="91425" wrap="square" tIns="45700">
            <a:noAutofit/>
          </a:bodyPr>
          <a:lstStyle>
            <a:lvl1pPr indent="-228600" lvl="0" marL="457200" algn="l">
              <a:spcBef>
                <a:spcPts val="560"/>
              </a:spcBef>
              <a:spcAft>
                <a:spcPts val="0"/>
              </a:spcAft>
              <a:buSzPts val="2240"/>
              <a:buNone/>
              <a:defRPr b="0" sz="2800">
                <a:solidFill>
                  <a:schemeClr val="lt1"/>
                </a:solidFill>
              </a:defRPr>
            </a:lvl1pPr>
            <a:lvl2pPr indent="-228600" lvl="1" marL="914400" algn="l">
              <a:spcBef>
                <a:spcPts val="600"/>
              </a:spcBef>
              <a:spcAft>
                <a:spcPts val="0"/>
              </a:spcAft>
              <a:buSzPts val="1600"/>
              <a:buNone/>
              <a:defRPr b="1" sz="2000"/>
            </a:lvl2pPr>
            <a:lvl3pPr indent="-228600" lvl="2" marL="1371600" algn="l">
              <a:spcBef>
                <a:spcPts val="600"/>
              </a:spcBef>
              <a:spcAft>
                <a:spcPts val="0"/>
              </a:spcAft>
              <a:buSzPts val="1440"/>
              <a:buNone/>
              <a:defRPr b="1" sz="1800"/>
            </a:lvl3pPr>
            <a:lvl4pPr indent="-228600" lvl="3" marL="1828800" algn="l">
              <a:spcBef>
                <a:spcPts val="600"/>
              </a:spcBef>
              <a:spcAft>
                <a:spcPts val="0"/>
              </a:spcAft>
              <a:buSzPts val="1280"/>
              <a:buNone/>
              <a:defRPr b="1" sz="1600"/>
            </a:lvl4pPr>
            <a:lvl5pPr indent="-228600" lvl="4" marL="2286000" algn="l">
              <a:spcBef>
                <a:spcPts val="600"/>
              </a:spcBef>
              <a:spcAft>
                <a:spcPts val="0"/>
              </a:spcAft>
              <a:buSzPts val="1280"/>
              <a:buNone/>
              <a:defRPr b="1" sz="1600"/>
            </a:lvl5pPr>
            <a:lvl6pPr indent="-228600" lvl="5" marL="2743200" algn="l">
              <a:spcBef>
                <a:spcPts val="600"/>
              </a:spcBef>
              <a:spcAft>
                <a:spcPts val="0"/>
              </a:spcAft>
              <a:buSzPts val="1280"/>
              <a:buNone/>
              <a:defRPr b="1" sz="1600"/>
            </a:lvl6pPr>
            <a:lvl7pPr indent="-228600" lvl="6" marL="3200400" algn="l">
              <a:spcBef>
                <a:spcPts val="600"/>
              </a:spcBef>
              <a:spcAft>
                <a:spcPts val="0"/>
              </a:spcAft>
              <a:buSzPts val="1280"/>
              <a:buNone/>
              <a:defRPr b="1" sz="1600"/>
            </a:lvl7pPr>
            <a:lvl8pPr indent="-228600" lvl="7" marL="3657600" algn="l">
              <a:spcBef>
                <a:spcPts val="600"/>
              </a:spcBef>
              <a:spcAft>
                <a:spcPts val="0"/>
              </a:spcAft>
              <a:buSzPts val="1280"/>
              <a:buNone/>
              <a:defRPr b="1" sz="1600"/>
            </a:lvl8pPr>
            <a:lvl9pPr indent="-228600" lvl="8" marL="4114800" algn="l">
              <a:spcBef>
                <a:spcPts val="600"/>
              </a:spcBef>
              <a:spcAft>
                <a:spcPts val="600"/>
              </a:spcAft>
              <a:buSzPts val="1280"/>
              <a:buNone/>
              <a:defRPr b="1" sz="1600"/>
            </a:lvl9pPr>
          </a:lstStyle>
          <a:p/>
        </p:txBody>
      </p:sp>
      <p:sp>
        <p:nvSpPr>
          <p:cNvPr id="52" name="Google Shape;52;p34"/>
          <p:cNvSpPr txBox="1"/>
          <p:nvPr>
            <p:ph idx="4" type="body"/>
          </p:nvPr>
        </p:nvSpPr>
        <p:spPr>
          <a:xfrm>
            <a:off x="5806545" y="1262062"/>
            <a:ext cx="4929188" cy="3030538"/>
          </a:xfrm>
          <a:prstGeom prst="rect">
            <a:avLst/>
          </a:prstGeom>
          <a:noFill/>
          <a:ln>
            <a:noFill/>
          </a:ln>
        </p:spPr>
        <p:txBody>
          <a:bodyPr anchorCtr="0" anchor="t"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53" name="Google Shape;53;p34"/>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34"/>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34"/>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35"/>
          <p:cNvSpPr txBox="1"/>
          <p:nvPr>
            <p:ph type="title"/>
          </p:nvPr>
        </p:nvSpPr>
        <p:spPr>
          <a:xfrm>
            <a:off x="684212" y="4487332"/>
            <a:ext cx="8534400" cy="1507067"/>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35"/>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5"/>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35"/>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36"/>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6"/>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6"/>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37"/>
          <p:cNvSpPr txBox="1"/>
          <p:nvPr>
            <p:ph type="title"/>
          </p:nvPr>
        </p:nvSpPr>
        <p:spPr>
          <a:xfrm>
            <a:off x="7085012" y="685800"/>
            <a:ext cx="3657600" cy="13716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7"/>
          <p:cNvSpPr txBox="1"/>
          <p:nvPr>
            <p:ph idx="1" type="body"/>
          </p:nvPr>
        </p:nvSpPr>
        <p:spPr>
          <a:xfrm>
            <a:off x="684212" y="685800"/>
            <a:ext cx="5943601" cy="5308600"/>
          </a:xfrm>
          <a:prstGeom prst="rect">
            <a:avLst/>
          </a:prstGeom>
          <a:noFill/>
          <a:ln>
            <a:noFill/>
          </a:ln>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20039" lvl="5" marL="2743200" algn="l">
              <a:spcBef>
                <a:spcPts val="600"/>
              </a:spcBef>
              <a:spcAft>
                <a:spcPts val="0"/>
              </a:spcAft>
              <a:buSzPts val="1440"/>
              <a:buChar char="▶"/>
              <a:defRPr/>
            </a:lvl6pPr>
            <a:lvl7pPr indent="-320039" lvl="6" marL="3200400" algn="l">
              <a:spcBef>
                <a:spcPts val="600"/>
              </a:spcBef>
              <a:spcAft>
                <a:spcPts val="0"/>
              </a:spcAft>
              <a:buSzPts val="1440"/>
              <a:buChar char="▶"/>
              <a:defRPr/>
            </a:lvl7pPr>
            <a:lvl8pPr indent="-320040" lvl="7" marL="3657600" algn="l">
              <a:spcBef>
                <a:spcPts val="600"/>
              </a:spcBef>
              <a:spcAft>
                <a:spcPts val="0"/>
              </a:spcAft>
              <a:buSzPts val="1440"/>
              <a:buChar char="▶"/>
              <a:defRPr/>
            </a:lvl8pPr>
            <a:lvl9pPr indent="-320040" lvl="8" marL="4114800" algn="l">
              <a:spcBef>
                <a:spcPts val="600"/>
              </a:spcBef>
              <a:spcAft>
                <a:spcPts val="600"/>
              </a:spcAft>
              <a:buSzPts val="1440"/>
              <a:buChar char="▶"/>
              <a:defRPr/>
            </a:lvl9pPr>
          </a:lstStyle>
          <a:p/>
        </p:txBody>
      </p:sp>
      <p:sp>
        <p:nvSpPr>
          <p:cNvPr id="68" name="Google Shape;68;p37"/>
          <p:cNvSpPr txBox="1"/>
          <p:nvPr>
            <p:ph idx="2" type="body"/>
          </p:nvPr>
        </p:nvSpPr>
        <p:spPr>
          <a:xfrm>
            <a:off x="7085012" y="2209799"/>
            <a:ext cx="3657600" cy="2091267"/>
          </a:xfrm>
          <a:prstGeom prst="rect">
            <a:avLst/>
          </a:prstGeom>
          <a:noFill/>
          <a:ln>
            <a:noFill/>
          </a:ln>
        </p:spPr>
        <p:txBody>
          <a:bodyPr anchorCtr="0" anchor="t" bIns="45700" lIns="91425" spcFirstLastPara="1" rIns="91425" wrap="square" tIns="45700">
            <a:normAutofit/>
          </a:bodyPr>
          <a:lstStyle>
            <a:lvl1pPr indent="-228600" lvl="0" marL="457200" algn="l">
              <a:spcBef>
                <a:spcPts val="320"/>
              </a:spcBef>
              <a:spcAft>
                <a:spcPts val="0"/>
              </a:spcAft>
              <a:buSzPts val="1280"/>
              <a:buNone/>
              <a:defRPr sz="1600"/>
            </a:lvl1pPr>
            <a:lvl2pPr indent="-228600" lvl="1" marL="914400" algn="l">
              <a:spcBef>
                <a:spcPts val="600"/>
              </a:spcBef>
              <a:spcAft>
                <a:spcPts val="0"/>
              </a:spcAft>
              <a:buSzPts val="960"/>
              <a:buNone/>
              <a:defRPr sz="1200"/>
            </a:lvl2pPr>
            <a:lvl3pPr indent="-228600" lvl="2" marL="1371600" algn="l">
              <a:spcBef>
                <a:spcPts val="600"/>
              </a:spcBef>
              <a:spcAft>
                <a:spcPts val="0"/>
              </a:spcAft>
              <a:buSzPts val="800"/>
              <a:buNone/>
              <a:defRPr sz="1000"/>
            </a:lvl3pPr>
            <a:lvl4pPr indent="-228600" lvl="3" marL="1828800" algn="l">
              <a:spcBef>
                <a:spcPts val="600"/>
              </a:spcBef>
              <a:spcAft>
                <a:spcPts val="0"/>
              </a:spcAft>
              <a:buSzPts val="720"/>
              <a:buNone/>
              <a:defRPr sz="900"/>
            </a:lvl4pPr>
            <a:lvl5pPr indent="-228600" lvl="4" marL="2286000" algn="l">
              <a:spcBef>
                <a:spcPts val="600"/>
              </a:spcBef>
              <a:spcAft>
                <a:spcPts val="0"/>
              </a:spcAft>
              <a:buSzPts val="720"/>
              <a:buNone/>
              <a:defRPr sz="900"/>
            </a:lvl5pPr>
            <a:lvl6pPr indent="-228600" lvl="5" marL="2743200" algn="l">
              <a:spcBef>
                <a:spcPts val="600"/>
              </a:spcBef>
              <a:spcAft>
                <a:spcPts val="0"/>
              </a:spcAft>
              <a:buSzPts val="720"/>
              <a:buNone/>
              <a:defRPr sz="900"/>
            </a:lvl6pPr>
            <a:lvl7pPr indent="-228600" lvl="6" marL="3200400" algn="l">
              <a:spcBef>
                <a:spcPts val="600"/>
              </a:spcBef>
              <a:spcAft>
                <a:spcPts val="0"/>
              </a:spcAft>
              <a:buSzPts val="720"/>
              <a:buNone/>
              <a:defRPr sz="900"/>
            </a:lvl7pPr>
            <a:lvl8pPr indent="-228600" lvl="7" marL="3657600" algn="l">
              <a:spcBef>
                <a:spcPts val="600"/>
              </a:spcBef>
              <a:spcAft>
                <a:spcPts val="0"/>
              </a:spcAft>
              <a:buSzPts val="720"/>
              <a:buNone/>
              <a:defRPr sz="900"/>
            </a:lvl8pPr>
            <a:lvl9pPr indent="-228600" lvl="8" marL="4114800" algn="l">
              <a:spcBef>
                <a:spcPts val="600"/>
              </a:spcBef>
              <a:spcAft>
                <a:spcPts val="600"/>
              </a:spcAft>
              <a:buSzPts val="720"/>
              <a:buNone/>
              <a:defRPr sz="900"/>
            </a:lvl9pPr>
          </a:lstStyle>
          <a:p/>
        </p:txBody>
      </p:sp>
      <p:sp>
        <p:nvSpPr>
          <p:cNvPr id="69" name="Google Shape;69;p37"/>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7"/>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7"/>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2" name="Shape 72"/>
        <p:cNvGrpSpPr/>
        <p:nvPr/>
      </p:nvGrpSpPr>
      <p:grpSpPr>
        <a:xfrm>
          <a:off x="0" y="0"/>
          <a:ext cx="0" cy="0"/>
          <a:chOff x="0" y="0"/>
          <a:chExt cx="0" cy="0"/>
        </a:xfrm>
      </p:grpSpPr>
      <p:sp>
        <p:nvSpPr>
          <p:cNvPr id="73" name="Google Shape;73;p38"/>
          <p:cNvSpPr txBox="1"/>
          <p:nvPr>
            <p:ph type="title"/>
          </p:nvPr>
        </p:nvSpPr>
        <p:spPr>
          <a:xfrm>
            <a:off x="4722812" y="1447800"/>
            <a:ext cx="6019800" cy="11430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2800"/>
              <a:buFont typeface="Century Gothic"/>
              <a:buNone/>
              <a:defRPr b="0"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38"/>
          <p:cNvSpPr/>
          <p:nvPr>
            <p:ph idx="2" type="pic"/>
          </p:nvPr>
        </p:nvSpPr>
        <p:spPr>
          <a:xfrm>
            <a:off x="989012" y="914400"/>
            <a:ext cx="3280974" cy="4572000"/>
          </a:xfrm>
          <a:prstGeom prst="snip2DiagRect">
            <a:avLst>
              <a:gd fmla="val 10815" name="adj1"/>
              <a:gd fmla="val 0" name="adj2"/>
            </a:avLst>
          </a:prstGeom>
          <a:noFill/>
          <a:ln cap="flat" cmpd="sng" w="15875">
            <a:solidFill>
              <a:schemeClr val="lt1">
                <a:alpha val="40000"/>
              </a:schemeClr>
            </a:solidFill>
            <a:prstDash val="solid"/>
            <a:round/>
            <a:headEnd len="sm" w="sm" type="none"/>
            <a:tailEnd len="sm" w="sm" type="none"/>
          </a:ln>
        </p:spPr>
      </p:sp>
      <p:sp>
        <p:nvSpPr>
          <p:cNvPr id="75" name="Google Shape;75;p38"/>
          <p:cNvSpPr txBox="1"/>
          <p:nvPr>
            <p:ph idx="1" type="body"/>
          </p:nvPr>
        </p:nvSpPr>
        <p:spPr>
          <a:xfrm>
            <a:off x="4722812" y="2777066"/>
            <a:ext cx="6021388" cy="2048933"/>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440"/>
              <a:buNone/>
              <a:defRPr sz="1800"/>
            </a:lvl1pPr>
            <a:lvl2pPr indent="-228600" lvl="1" marL="914400" algn="l">
              <a:spcBef>
                <a:spcPts val="600"/>
              </a:spcBef>
              <a:spcAft>
                <a:spcPts val="0"/>
              </a:spcAft>
              <a:buSzPts val="960"/>
              <a:buNone/>
              <a:defRPr sz="1200"/>
            </a:lvl2pPr>
            <a:lvl3pPr indent="-228600" lvl="2" marL="1371600" algn="l">
              <a:spcBef>
                <a:spcPts val="600"/>
              </a:spcBef>
              <a:spcAft>
                <a:spcPts val="0"/>
              </a:spcAft>
              <a:buSzPts val="800"/>
              <a:buNone/>
              <a:defRPr sz="1000"/>
            </a:lvl3pPr>
            <a:lvl4pPr indent="-228600" lvl="3" marL="1828800" algn="l">
              <a:spcBef>
                <a:spcPts val="600"/>
              </a:spcBef>
              <a:spcAft>
                <a:spcPts val="0"/>
              </a:spcAft>
              <a:buSzPts val="720"/>
              <a:buNone/>
              <a:defRPr sz="900"/>
            </a:lvl4pPr>
            <a:lvl5pPr indent="-228600" lvl="4" marL="2286000" algn="l">
              <a:spcBef>
                <a:spcPts val="600"/>
              </a:spcBef>
              <a:spcAft>
                <a:spcPts val="0"/>
              </a:spcAft>
              <a:buSzPts val="720"/>
              <a:buNone/>
              <a:defRPr sz="900"/>
            </a:lvl5pPr>
            <a:lvl6pPr indent="-228600" lvl="5" marL="2743200" algn="l">
              <a:spcBef>
                <a:spcPts val="600"/>
              </a:spcBef>
              <a:spcAft>
                <a:spcPts val="0"/>
              </a:spcAft>
              <a:buSzPts val="720"/>
              <a:buNone/>
              <a:defRPr sz="900"/>
            </a:lvl6pPr>
            <a:lvl7pPr indent="-228600" lvl="6" marL="3200400" algn="l">
              <a:spcBef>
                <a:spcPts val="600"/>
              </a:spcBef>
              <a:spcAft>
                <a:spcPts val="0"/>
              </a:spcAft>
              <a:buSzPts val="720"/>
              <a:buNone/>
              <a:defRPr sz="900"/>
            </a:lvl7pPr>
            <a:lvl8pPr indent="-228600" lvl="7" marL="3657600" algn="l">
              <a:spcBef>
                <a:spcPts val="600"/>
              </a:spcBef>
              <a:spcAft>
                <a:spcPts val="0"/>
              </a:spcAft>
              <a:buSzPts val="720"/>
              <a:buNone/>
              <a:defRPr sz="900"/>
            </a:lvl8pPr>
            <a:lvl9pPr indent="-228600" lvl="8" marL="4114800" algn="l">
              <a:spcBef>
                <a:spcPts val="600"/>
              </a:spcBef>
              <a:spcAft>
                <a:spcPts val="600"/>
              </a:spcAft>
              <a:buSzPts val="720"/>
              <a:buNone/>
              <a:defRPr sz="900"/>
            </a:lvl9pPr>
          </a:lstStyle>
          <a:p/>
        </p:txBody>
      </p:sp>
      <p:sp>
        <p:nvSpPr>
          <p:cNvPr id="76" name="Google Shape;76;p38"/>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8"/>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8"/>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62D2EF"/>
            </a:gs>
            <a:gs pos="10000">
              <a:srgbClr val="62D2EF"/>
            </a:gs>
            <a:gs pos="100000">
              <a:srgbClr val="05578D"/>
            </a:gs>
          </a:gsLst>
          <a:lin ang="6120000" scaled="0"/>
        </a:gradFill>
      </p:bgPr>
    </p:bg>
    <p:spTree>
      <p:nvGrpSpPr>
        <p:cNvPr id="5" name="Shape 5"/>
        <p:cNvGrpSpPr/>
        <p:nvPr/>
      </p:nvGrpSpPr>
      <p:grpSpPr>
        <a:xfrm>
          <a:off x="0" y="0"/>
          <a:ext cx="0" cy="0"/>
          <a:chOff x="0" y="0"/>
          <a:chExt cx="0" cy="0"/>
        </a:xfrm>
      </p:grpSpPr>
      <p:grpSp>
        <p:nvGrpSpPr>
          <p:cNvPr id="6" name="Google Shape;6;p29"/>
          <p:cNvGrpSpPr/>
          <p:nvPr/>
        </p:nvGrpSpPr>
        <p:grpSpPr>
          <a:xfrm>
            <a:off x="9206969" y="2963333"/>
            <a:ext cx="2981858" cy="3208867"/>
            <a:chOff x="9206969" y="2963333"/>
            <a:chExt cx="2981858" cy="3208867"/>
          </a:xfrm>
        </p:grpSpPr>
        <p:cxnSp>
          <p:nvCxnSpPr>
            <p:cNvPr id="7" name="Google Shape;7;p29"/>
            <p:cNvCxnSpPr/>
            <p:nvPr/>
          </p:nvCxnSpPr>
          <p:spPr>
            <a:xfrm flipH="1">
              <a:off x="11276012" y="2963333"/>
              <a:ext cx="912814" cy="912812"/>
            </a:xfrm>
            <a:prstGeom prst="straightConnector1">
              <a:avLst/>
            </a:prstGeom>
            <a:noFill/>
            <a:ln cap="flat" cmpd="sng" w="9525">
              <a:solidFill>
                <a:schemeClr val="lt1"/>
              </a:solidFill>
              <a:prstDash val="solid"/>
              <a:round/>
              <a:headEnd len="sm" w="sm" type="none"/>
              <a:tailEnd len="sm" w="sm" type="none"/>
            </a:ln>
          </p:spPr>
        </p:cxnSp>
        <p:cxnSp>
          <p:nvCxnSpPr>
            <p:cNvPr id="8" name="Google Shape;8;p29"/>
            <p:cNvCxnSpPr/>
            <p:nvPr/>
          </p:nvCxnSpPr>
          <p:spPr>
            <a:xfrm flipH="1">
              <a:off x="9206969" y="3190344"/>
              <a:ext cx="2981857" cy="2981856"/>
            </a:xfrm>
            <a:prstGeom prst="straightConnector1">
              <a:avLst/>
            </a:prstGeom>
            <a:noFill/>
            <a:ln cap="flat" cmpd="sng" w="9525">
              <a:solidFill>
                <a:schemeClr val="lt1"/>
              </a:solidFill>
              <a:prstDash val="solid"/>
              <a:round/>
              <a:headEnd len="sm" w="sm" type="none"/>
              <a:tailEnd len="sm" w="sm" type="none"/>
            </a:ln>
          </p:spPr>
        </p:cxnSp>
        <p:cxnSp>
          <p:nvCxnSpPr>
            <p:cNvPr id="9" name="Google Shape;9;p29"/>
            <p:cNvCxnSpPr/>
            <p:nvPr/>
          </p:nvCxnSpPr>
          <p:spPr>
            <a:xfrm flipH="1">
              <a:off x="10292292" y="3285067"/>
              <a:ext cx="1896534" cy="1896533"/>
            </a:xfrm>
            <a:prstGeom prst="straightConnector1">
              <a:avLst/>
            </a:prstGeom>
            <a:noFill/>
            <a:ln cap="flat" cmpd="sng" w="9525">
              <a:solidFill>
                <a:schemeClr val="lt1"/>
              </a:solidFill>
              <a:prstDash val="solid"/>
              <a:round/>
              <a:headEnd len="sm" w="sm" type="none"/>
              <a:tailEnd len="sm" w="sm" type="none"/>
            </a:ln>
          </p:spPr>
        </p:cxnSp>
        <p:cxnSp>
          <p:nvCxnSpPr>
            <p:cNvPr id="10" name="Google Shape;10;p29"/>
            <p:cNvCxnSpPr/>
            <p:nvPr/>
          </p:nvCxnSpPr>
          <p:spPr>
            <a:xfrm flipH="1">
              <a:off x="10443103" y="3131080"/>
              <a:ext cx="1745722" cy="1745720"/>
            </a:xfrm>
            <a:prstGeom prst="straightConnector1">
              <a:avLst/>
            </a:prstGeom>
            <a:noFill/>
            <a:ln cap="flat" cmpd="sng" w="28575">
              <a:solidFill>
                <a:schemeClr val="lt1"/>
              </a:solidFill>
              <a:prstDash val="solid"/>
              <a:round/>
              <a:headEnd len="sm" w="sm" type="none"/>
              <a:tailEnd len="sm" w="sm" type="none"/>
            </a:ln>
          </p:spPr>
        </p:cxnSp>
        <p:cxnSp>
          <p:nvCxnSpPr>
            <p:cNvPr id="11" name="Google Shape;11;p29"/>
            <p:cNvCxnSpPr/>
            <p:nvPr/>
          </p:nvCxnSpPr>
          <p:spPr>
            <a:xfrm flipH="1">
              <a:off x="10918826" y="3683001"/>
              <a:ext cx="1270001" cy="1269999"/>
            </a:xfrm>
            <a:prstGeom prst="straightConnector1">
              <a:avLst/>
            </a:prstGeom>
            <a:noFill/>
            <a:ln cap="flat" cmpd="sng" w="28575">
              <a:solidFill>
                <a:schemeClr val="lt1"/>
              </a:solidFill>
              <a:prstDash val="solid"/>
              <a:round/>
              <a:headEnd len="sm" w="sm" type="none"/>
              <a:tailEnd len="sm" w="sm" type="none"/>
            </a:ln>
          </p:spPr>
        </p:cxnSp>
      </p:grpSp>
      <p:sp>
        <p:nvSpPr>
          <p:cNvPr id="12" name="Google Shape;12;p29"/>
          <p:cNvSpPr txBox="1"/>
          <p:nvPr>
            <p:ph type="title"/>
          </p:nvPr>
        </p:nvSpPr>
        <p:spPr>
          <a:xfrm>
            <a:off x="684212" y="4487332"/>
            <a:ext cx="8534400" cy="1507067"/>
          </a:xfrm>
          <a:prstGeom prst="rect">
            <a:avLst/>
          </a:prstGeom>
          <a:noFill/>
          <a:ln>
            <a:noFill/>
          </a:ln>
        </p:spPr>
        <p:txBody>
          <a:bodyPr anchorCtr="0" anchor="ctr" bIns="45700" lIns="91425" spcFirstLastPara="1" rIns="91425" wrap="square" tIns="45700">
            <a:normAutofit/>
          </a:bodyPr>
          <a:lstStyle>
            <a:lvl1pPr lvl="0" marR="0" rtl="0" algn="l">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3" name="Google Shape;13;p29"/>
          <p:cNvSpPr txBox="1"/>
          <p:nvPr>
            <p:ph idx="1" type="body"/>
          </p:nvPr>
        </p:nvSpPr>
        <p:spPr>
          <a:xfrm>
            <a:off x="684212" y="685800"/>
            <a:ext cx="8534400" cy="3615267"/>
          </a:xfrm>
          <a:prstGeom prst="rect">
            <a:avLst/>
          </a:prstGeom>
          <a:noFill/>
          <a:ln>
            <a:noFill/>
          </a:ln>
        </p:spPr>
        <p:txBody>
          <a:bodyPr anchorCtr="0" anchor="ctr" bIns="45700" lIns="91425" spcFirstLastPara="1" rIns="91425" wrap="square" tIns="45700">
            <a:normAutofit/>
          </a:bodyPr>
          <a:lstStyle>
            <a:lvl1pPr indent="-330200" lvl="0" marL="457200" marR="0" rtl="0" algn="l">
              <a:spcBef>
                <a:spcPts val="400"/>
              </a:spcBef>
              <a:spcAft>
                <a:spcPts val="0"/>
              </a:spcAft>
              <a:buClr>
                <a:schemeClr val="lt1"/>
              </a:buClr>
              <a:buSzPts val="1600"/>
              <a:buFont typeface="Noto Sans Symbols"/>
              <a:buChar char="▶"/>
              <a:defRPr b="0" i="0" sz="2000" u="none" cap="none" strike="noStrike">
                <a:solidFill>
                  <a:srgbClr val="0F486F"/>
                </a:solidFill>
                <a:latin typeface="Century Gothic"/>
                <a:ea typeface="Century Gothic"/>
                <a:cs typeface="Century Gothic"/>
                <a:sym typeface="Century Gothic"/>
              </a:defRPr>
            </a:lvl1pPr>
            <a:lvl2pPr indent="-320040" lvl="1" marL="914400" marR="0" rtl="0" algn="l">
              <a:spcBef>
                <a:spcPts val="600"/>
              </a:spcBef>
              <a:spcAft>
                <a:spcPts val="0"/>
              </a:spcAft>
              <a:buClr>
                <a:schemeClr val="lt1"/>
              </a:buClr>
              <a:buSzPts val="1440"/>
              <a:buFont typeface="Noto Sans Symbols"/>
              <a:buChar char="▶"/>
              <a:defRPr b="0" i="0" sz="1800" u="none" cap="none" strike="noStrike">
                <a:solidFill>
                  <a:srgbClr val="0F486F"/>
                </a:solidFill>
                <a:latin typeface="Century Gothic"/>
                <a:ea typeface="Century Gothic"/>
                <a:cs typeface="Century Gothic"/>
                <a:sym typeface="Century Gothic"/>
              </a:defRPr>
            </a:lvl2pPr>
            <a:lvl3pPr indent="-309880" lvl="2" marL="1371600" marR="0" rtl="0" algn="l">
              <a:spcBef>
                <a:spcPts val="600"/>
              </a:spcBef>
              <a:spcAft>
                <a:spcPts val="0"/>
              </a:spcAft>
              <a:buClr>
                <a:schemeClr val="lt1"/>
              </a:buClr>
              <a:buSzPts val="1280"/>
              <a:buFont typeface="Noto Sans Symbols"/>
              <a:buChar char="▶"/>
              <a:defRPr b="0" i="0" sz="1600" u="none" cap="none" strike="noStrike">
                <a:solidFill>
                  <a:srgbClr val="0F486F"/>
                </a:solidFill>
                <a:latin typeface="Century Gothic"/>
                <a:ea typeface="Century Gothic"/>
                <a:cs typeface="Century Gothic"/>
                <a:sym typeface="Century Gothic"/>
              </a:defRPr>
            </a:lvl3pPr>
            <a:lvl4pPr indent="-299719" lvl="3" marL="1828800" marR="0" rtl="0" algn="l">
              <a:spcBef>
                <a:spcPts val="600"/>
              </a:spcBef>
              <a:spcAft>
                <a:spcPts val="0"/>
              </a:spcAft>
              <a:buClr>
                <a:schemeClr val="lt1"/>
              </a:buClr>
              <a:buSzPts val="1120"/>
              <a:buFont typeface="Noto Sans Symbols"/>
              <a:buChar char="▶"/>
              <a:defRPr b="0" i="0" sz="1400" u="none" cap="none" strike="noStrike">
                <a:solidFill>
                  <a:srgbClr val="0F486F"/>
                </a:solidFill>
                <a:latin typeface="Century Gothic"/>
                <a:ea typeface="Century Gothic"/>
                <a:cs typeface="Century Gothic"/>
                <a:sym typeface="Century Gothic"/>
              </a:defRPr>
            </a:lvl4pPr>
            <a:lvl5pPr indent="-299720" lvl="4" marL="2286000" marR="0" rtl="0" algn="l">
              <a:spcBef>
                <a:spcPts val="600"/>
              </a:spcBef>
              <a:spcAft>
                <a:spcPts val="0"/>
              </a:spcAft>
              <a:buClr>
                <a:schemeClr val="lt1"/>
              </a:buClr>
              <a:buSzPts val="1120"/>
              <a:buFont typeface="Noto Sans Symbols"/>
              <a:buChar char="▶"/>
              <a:defRPr b="0" i="0" sz="1400" u="none" cap="none" strike="noStrike">
                <a:solidFill>
                  <a:srgbClr val="0F486F"/>
                </a:solidFill>
                <a:latin typeface="Century Gothic"/>
                <a:ea typeface="Century Gothic"/>
                <a:cs typeface="Century Gothic"/>
                <a:sym typeface="Century Gothic"/>
              </a:defRPr>
            </a:lvl5pPr>
            <a:lvl6pPr indent="-299720" lvl="5" marL="2743200" marR="0" rtl="0" algn="l">
              <a:spcBef>
                <a:spcPts val="600"/>
              </a:spcBef>
              <a:spcAft>
                <a:spcPts val="0"/>
              </a:spcAft>
              <a:buClr>
                <a:schemeClr val="lt1"/>
              </a:buClr>
              <a:buSzPts val="1120"/>
              <a:buFont typeface="Noto Sans Symbols"/>
              <a:buChar char="▶"/>
              <a:defRPr b="0" i="0" sz="1400" u="none" cap="none" strike="noStrike">
                <a:solidFill>
                  <a:srgbClr val="0F486F"/>
                </a:solidFill>
                <a:latin typeface="Century Gothic"/>
                <a:ea typeface="Century Gothic"/>
                <a:cs typeface="Century Gothic"/>
                <a:sym typeface="Century Gothic"/>
              </a:defRPr>
            </a:lvl6pPr>
            <a:lvl7pPr indent="-299720" lvl="6" marL="3200400" marR="0" rtl="0" algn="l">
              <a:spcBef>
                <a:spcPts val="600"/>
              </a:spcBef>
              <a:spcAft>
                <a:spcPts val="0"/>
              </a:spcAft>
              <a:buClr>
                <a:schemeClr val="lt1"/>
              </a:buClr>
              <a:buSzPts val="1120"/>
              <a:buFont typeface="Noto Sans Symbols"/>
              <a:buChar char="▶"/>
              <a:defRPr b="0" i="0" sz="1400" u="none" cap="none" strike="noStrike">
                <a:solidFill>
                  <a:srgbClr val="0F486F"/>
                </a:solidFill>
                <a:latin typeface="Century Gothic"/>
                <a:ea typeface="Century Gothic"/>
                <a:cs typeface="Century Gothic"/>
                <a:sym typeface="Century Gothic"/>
              </a:defRPr>
            </a:lvl7pPr>
            <a:lvl8pPr indent="-299720" lvl="7" marL="3657600" marR="0" rtl="0" algn="l">
              <a:spcBef>
                <a:spcPts val="600"/>
              </a:spcBef>
              <a:spcAft>
                <a:spcPts val="0"/>
              </a:spcAft>
              <a:buClr>
                <a:schemeClr val="lt1"/>
              </a:buClr>
              <a:buSzPts val="1120"/>
              <a:buFont typeface="Noto Sans Symbols"/>
              <a:buChar char="▶"/>
              <a:defRPr b="0" i="0" sz="1400" u="none" cap="none" strike="noStrike">
                <a:solidFill>
                  <a:srgbClr val="0F486F"/>
                </a:solidFill>
                <a:latin typeface="Century Gothic"/>
                <a:ea typeface="Century Gothic"/>
                <a:cs typeface="Century Gothic"/>
                <a:sym typeface="Century Gothic"/>
              </a:defRPr>
            </a:lvl8pPr>
            <a:lvl9pPr indent="-299720" lvl="8" marL="4114800" marR="0" rtl="0" algn="l">
              <a:spcBef>
                <a:spcPts val="600"/>
              </a:spcBef>
              <a:spcAft>
                <a:spcPts val="600"/>
              </a:spcAft>
              <a:buClr>
                <a:schemeClr val="lt1"/>
              </a:buClr>
              <a:buSzPts val="1120"/>
              <a:buFont typeface="Noto Sans Symbols"/>
              <a:buChar char="▶"/>
              <a:defRPr b="0" i="0" sz="1400" u="none" cap="none" strike="noStrike">
                <a:solidFill>
                  <a:srgbClr val="0F486F"/>
                </a:solidFill>
                <a:latin typeface="Century Gothic"/>
                <a:ea typeface="Century Gothic"/>
                <a:cs typeface="Century Gothic"/>
                <a:sym typeface="Century Gothic"/>
              </a:defRPr>
            </a:lvl9pPr>
          </a:lstStyle>
          <a:p/>
        </p:txBody>
      </p:sp>
      <p:sp>
        <p:nvSpPr>
          <p:cNvPr id="14" name="Google Shape;14;p29"/>
          <p:cNvSpPr txBox="1"/>
          <p:nvPr>
            <p:ph idx="10" type="dt"/>
          </p:nvPr>
        </p:nvSpPr>
        <p:spPr>
          <a:xfrm>
            <a:off x="9904412" y="6172200"/>
            <a:ext cx="1600200" cy="36512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09304A"/>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29"/>
          <p:cNvSpPr txBox="1"/>
          <p:nvPr>
            <p:ph idx="11" type="ftr"/>
          </p:nvPr>
        </p:nvSpPr>
        <p:spPr>
          <a:xfrm>
            <a:off x="684212" y="6172200"/>
            <a:ext cx="7543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09304A"/>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6" name="Google Shape;16;p29"/>
          <p:cNvSpPr txBox="1"/>
          <p:nvPr>
            <p:ph idx="12" type="sldNum"/>
          </p:nvPr>
        </p:nvSpPr>
        <p:spPr>
          <a:xfrm>
            <a:off x="10363200" y="5578475"/>
            <a:ext cx="1142245" cy="669925"/>
          </a:xfrm>
          <a:prstGeom prst="rect">
            <a:avLst/>
          </a:prstGeom>
          <a:noFill/>
          <a:ln>
            <a:noFill/>
          </a:ln>
        </p:spPr>
        <p:txBody>
          <a:bodyPr anchorCtr="0" anchor="b" bIns="45700" lIns="91425" spcFirstLastPara="1" rIns="91425" wrap="square" tIns="45700">
            <a:noAutofit/>
          </a:bodyPr>
          <a:lstStyle>
            <a:lvl1pPr indent="0" lvl="0" marL="0" marR="0" rtl="0" algn="r">
              <a:spcBef>
                <a:spcPts val="0"/>
              </a:spcBef>
              <a:buNone/>
              <a:defRPr b="0" i="0" sz="3200" u="none" cap="none" strike="noStrike">
                <a:solidFill>
                  <a:srgbClr val="09304A"/>
                </a:solidFill>
                <a:latin typeface="Century Gothic"/>
                <a:ea typeface="Century Gothic"/>
                <a:cs typeface="Century Gothic"/>
                <a:sym typeface="Century Gothic"/>
              </a:defRPr>
            </a:lvl1pPr>
            <a:lvl2pPr indent="0" lvl="1" marL="0" marR="0" rtl="0" algn="r">
              <a:spcBef>
                <a:spcPts val="0"/>
              </a:spcBef>
              <a:buNone/>
              <a:defRPr b="0" i="0" sz="3200" u="none" cap="none" strike="noStrike">
                <a:solidFill>
                  <a:srgbClr val="09304A"/>
                </a:solidFill>
                <a:latin typeface="Century Gothic"/>
                <a:ea typeface="Century Gothic"/>
                <a:cs typeface="Century Gothic"/>
                <a:sym typeface="Century Gothic"/>
              </a:defRPr>
            </a:lvl2pPr>
            <a:lvl3pPr indent="0" lvl="2" marL="0" marR="0" rtl="0" algn="r">
              <a:spcBef>
                <a:spcPts val="0"/>
              </a:spcBef>
              <a:buNone/>
              <a:defRPr b="0" i="0" sz="3200" u="none" cap="none" strike="noStrike">
                <a:solidFill>
                  <a:srgbClr val="09304A"/>
                </a:solidFill>
                <a:latin typeface="Century Gothic"/>
                <a:ea typeface="Century Gothic"/>
                <a:cs typeface="Century Gothic"/>
                <a:sym typeface="Century Gothic"/>
              </a:defRPr>
            </a:lvl3pPr>
            <a:lvl4pPr indent="0" lvl="3" marL="0" marR="0" rtl="0" algn="r">
              <a:spcBef>
                <a:spcPts val="0"/>
              </a:spcBef>
              <a:buNone/>
              <a:defRPr b="0" i="0" sz="3200" u="none" cap="none" strike="noStrike">
                <a:solidFill>
                  <a:srgbClr val="09304A"/>
                </a:solidFill>
                <a:latin typeface="Century Gothic"/>
                <a:ea typeface="Century Gothic"/>
                <a:cs typeface="Century Gothic"/>
                <a:sym typeface="Century Gothic"/>
              </a:defRPr>
            </a:lvl4pPr>
            <a:lvl5pPr indent="0" lvl="4" marL="0" marR="0" rtl="0" algn="r">
              <a:spcBef>
                <a:spcPts val="0"/>
              </a:spcBef>
              <a:buNone/>
              <a:defRPr b="0" i="0" sz="3200" u="none" cap="none" strike="noStrike">
                <a:solidFill>
                  <a:srgbClr val="09304A"/>
                </a:solidFill>
                <a:latin typeface="Century Gothic"/>
                <a:ea typeface="Century Gothic"/>
                <a:cs typeface="Century Gothic"/>
                <a:sym typeface="Century Gothic"/>
              </a:defRPr>
            </a:lvl5pPr>
            <a:lvl6pPr indent="0" lvl="5" marL="0" marR="0" rtl="0" algn="r">
              <a:spcBef>
                <a:spcPts val="0"/>
              </a:spcBef>
              <a:buNone/>
              <a:defRPr b="0" i="0" sz="3200" u="none" cap="none" strike="noStrike">
                <a:solidFill>
                  <a:srgbClr val="09304A"/>
                </a:solidFill>
                <a:latin typeface="Century Gothic"/>
                <a:ea typeface="Century Gothic"/>
                <a:cs typeface="Century Gothic"/>
                <a:sym typeface="Century Gothic"/>
              </a:defRPr>
            </a:lvl6pPr>
            <a:lvl7pPr indent="0" lvl="6" marL="0" marR="0" rtl="0" algn="r">
              <a:spcBef>
                <a:spcPts val="0"/>
              </a:spcBef>
              <a:buNone/>
              <a:defRPr b="0" i="0" sz="3200" u="none" cap="none" strike="noStrike">
                <a:solidFill>
                  <a:srgbClr val="09304A"/>
                </a:solidFill>
                <a:latin typeface="Century Gothic"/>
                <a:ea typeface="Century Gothic"/>
                <a:cs typeface="Century Gothic"/>
                <a:sym typeface="Century Gothic"/>
              </a:defRPr>
            </a:lvl7pPr>
            <a:lvl8pPr indent="0" lvl="7" marL="0" marR="0" rtl="0" algn="r">
              <a:spcBef>
                <a:spcPts val="0"/>
              </a:spcBef>
              <a:buNone/>
              <a:defRPr b="0" i="0" sz="3200" u="none" cap="none" strike="noStrike">
                <a:solidFill>
                  <a:srgbClr val="09304A"/>
                </a:solidFill>
                <a:latin typeface="Century Gothic"/>
                <a:ea typeface="Century Gothic"/>
                <a:cs typeface="Century Gothic"/>
                <a:sym typeface="Century Gothic"/>
              </a:defRPr>
            </a:lvl8pPr>
            <a:lvl9pPr indent="0" lvl="8" marL="0" marR="0" rtl="0" algn="r">
              <a:spcBef>
                <a:spcPts val="0"/>
              </a:spcBef>
              <a:buNone/>
              <a:defRPr b="0" i="0" sz="3200" u="none" cap="none" strike="noStrike">
                <a:solidFill>
                  <a:srgbClr val="09304A"/>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www.careerexplorer.com/careers/forensic-scientis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8.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hyperlink" Target="https://realitypathing.com/5-essential-tools-for-accurate-fingerprint-examination/#:~:text=The%20five%20essential%20tools%20discussed%E2%80%94fingerprint%20scanners%2C%20powders%2C%20chemicals%2C,materials%E2%80%94are%20indispensable%20for%20accurate%20identification%20within%20forensic%20science." TargetMode="External"/><Relationship Id="rId4" Type="http://schemas.openxmlformats.org/officeDocument/2006/relationships/hyperlink" Target="https://forensicreader.com/qd-instruments/" TargetMode="External"/><Relationship Id="rId5" Type="http://schemas.openxmlformats.org/officeDocument/2006/relationships/hyperlink" Target="https://www.webasha.com/blog/9-phases-of-digital-forensics-explained-tools-steps-and-real-world-use-cases#:~:text=Discover%20the%209%20essential%20phases%20of%20digital%20forensics,and%20EnCase%2C%20real-world%20examples%2C%20and%20forensic%20best%20practice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lifs.co.in/blog/guide-to-pursuing-career-in-forensic-science.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
          <p:cNvSpPr txBox="1"/>
          <p:nvPr>
            <p:ph type="ctrTitle"/>
          </p:nvPr>
        </p:nvSpPr>
        <p:spPr>
          <a:xfrm>
            <a:off x="684212" y="223683"/>
            <a:ext cx="10544227" cy="749711"/>
          </a:xfrm>
          <a:prstGeom prst="rect">
            <a:avLst/>
          </a:prstGeom>
          <a:noFill/>
          <a:ln>
            <a:noFill/>
          </a:ln>
        </p:spPr>
        <p:txBody>
          <a:bodyPr anchorCtr="0" anchor="b"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sz="4400"/>
              <a:t>QUALIFICATIONS OF FORENSIC SCIENTISTS</a:t>
            </a:r>
            <a:endParaRPr/>
          </a:p>
        </p:txBody>
      </p:sp>
      <p:sp>
        <p:nvSpPr>
          <p:cNvPr id="140" name="Google Shape;140;p1"/>
          <p:cNvSpPr txBox="1"/>
          <p:nvPr>
            <p:ph idx="1" type="subTitle"/>
          </p:nvPr>
        </p:nvSpPr>
        <p:spPr>
          <a:xfrm>
            <a:off x="684212" y="1385803"/>
            <a:ext cx="8219156" cy="1327901"/>
          </a:xfrm>
          <a:prstGeom prst="rect">
            <a:avLst/>
          </a:prstGeom>
          <a:noFill/>
          <a:ln>
            <a:noFill/>
          </a:ln>
        </p:spPr>
        <p:txBody>
          <a:bodyPr anchorCtr="0" anchor="t" bIns="45700" lIns="91425" spcFirstLastPara="1" rIns="91425" wrap="square" tIns="45700">
            <a:normAutofit lnSpcReduction="10000"/>
          </a:bodyPr>
          <a:lstStyle/>
          <a:p>
            <a:pPr indent="0" lvl="0" marL="0" rtl="0" algn="l">
              <a:spcBef>
                <a:spcPts val="0"/>
              </a:spcBef>
              <a:spcAft>
                <a:spcPts val="0"/>
              </a:spcAft>
              <a:buSzPts val="1680"/>
              <a:buNone/>
            </a:pPr>
            <a:r>
              <a:rPr lang="en-US"/>
              <a:t>Abhishek Prajapati</a:t>
            </a:r>
            <a:endParaRPr/>
          </a:p>
          <a:p>
            <a:pPr indent="0" lvl="0" marL="0" rtl="0" algn="l">
              <a:spcBef>
                <a:spcPts val="1020"/>
              </a:spcBef>
              <a:spcAft>
                <a:spcPts val="0"/>
              </a:spcAft>
              <a:buSzPts val="1680"/>
              <a:buNone/>
            </a:pPr>
            <a:r>
              <a:rPr lang="en-US"/>
              <a:t>Research Scholar</a:t>
            </a:r>
            <a:endParaRPr/>
          </a:p>
          <a:p>
            <a:pPr indent="0" lvl="0" marL="0" rtl="0" algn="l">
              <a:spcBef>
                <a:spcPts val="1020"/>
              </a:spcBef>
              <a:spcAft>
                <a:spcPts val="0"/>
              </a:spcAft>
              <a:buSzPts val="1680"/>
              <a:buNone/>
            </a:pPr>
            <a:r>
              <a:rPr lang="en-US"/>
              <a:t>National Forensic Sciences University Gandhinagar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11"/>
          <p:cNvSpPr txBox="1"/>
          <p:nvPr>
            <p:ph idx="1" type="body"/>
          </p:nvPr>
        </p:nvSpPr>
        <p:spPr>
          <a:xfrm>
            <a:off x="619433" y="1128978"/>
            <a:ext cx="10884996" cy="4600042"/>
          </a:xfrm>
          <a:prstGeom prst="rect">
            <a:avLst/>
          </a:prstGeom>
          <a:noFill/>
          <a:ln>
            <a:noFill/>
          </a:ln>
        </p:spPr>
        <p:txBody>
          <a:bodyPr anchorCtr="0" anchor="ctr" bIns="45700" lIns="91425" spcFirstLastPara="1" rIns="91425" wrap="square" tIns="45700">
            <a:spAutoFit/>
          </a:bodyPr>
          <a:lstStyle/>
          <a:p>
            <a:pPr indent="-139700" lvl="0" marL="0" marR="0" rtl="0" algn="l">
              <a:lnSpc>
                <a:spcPct val="150000"/>
              </a:lnSpc>
              <a:spcBef>
                <a:spcPts val="0"/>
              </a:spcBef>
              <a:spcAft>
                <a:spcPts val="0"/>
              </a:spcAft>
              <a:buClr>
                <a:schemeClr val="dk1"/>
              </a:buClr>
              <a:buSzPts val="2200"/>
              <a:buFont typeface="Arial"/>
              <a:buChar char="•"/>
            </a:pPr>
            <a:r>
              <a:rPr b="1" i="0" lang="en-US" sz="2200" u="none" cap="none" strike="noStrike">
                <a:solidFill>
                  <a:schemeClr val="dk1"/>
                </a:solidFill>
                <a:latin typeface="Arial"/>
                <a:ea typeface="Arial"/>
                <a:cs typeface="Arial"/>
                <a:sym typeface="Arial"/>
              </a:rPr>
              <a:t>Quality Control &amp; Assurance:</a:t>
            </a:r>
            <a:r>
              <a:rPr b="0" i="0" lang="en-US" sz="2200" u="none" cap="none" strike="noStrike">
                <a:solidFill>
                  <a:schemeClr val="dk1"/>
                </a:solidFill>
                <a:latin typeface="Arial"/>
                <a:ea typeface="Arial"/>
                <a:cs typeface="Arial"/>
                <a:sym typeface="Arial"/>
              </a:rPr>
              <a:t> </a:t>
            </a:r>
            <a:r>
              <a:rPr b="0" i="0" lang="en-US" sz="2200" u="none" cap="none" strike="noStrike">
                <a:solidFill>
                  <a:schemeClr val="lt1"/>
                </a:solidFill>
                <a:latin typeface="Arial"/>
                <a:ea typeface="Arial"/>
                <a:cs typeface="Arial"/>
                <a:sym typeface="Arial"/>
              </a:rPr>
              <a:t>Ensure accuracy, reliability, and reproducibility of analyses while staying updated on new methodologies.</a:t>
            </a:r>
            <a:endParaRPr/>
          </a:p>
          <a:p>
            <a:pPr indent="-139700" lvl="0" marL="0" marR="0" rtl="0" algn="l">
              <a:lnSpc>
                <a:spcPct val="150000"/>
              </a:lnSpc>
              <a:spcBef>
                <a:spcPts val="0"/>
              </a:spcBef>
              <a:spcAft>
                <a:spcPts val="0"/>
              </a:spcAft>
              <a:buClr>
                <a:schemeClr val="dk1"/>
              </a:buClr>
              <a:buSzPts val="2200"/>
              <a:buFont typeface="Arial"/>
              <a:buChar char="•"/>
            </a:pPr>
            <a:r>
              <a:rPr b="1" i="0" lang="en-US" sz="2200" u="none" cap="none" strike="noStrike">
                <a:solidFill>
                  <a:schemeClr val="dk1"/>
                </a:solidFill>
                <a:latin typeface="Arial"/>
                <a:ea typeface="Arial"/>
                <a:cs typeface="Arial"/>
                <a:sym typeface="Arial"/>
              </a:rPr>
              <a:t>Collaboration:</a:t>
            </a:r>
            <a:r>
              <a:rPr b="0" i="0" lang="en-US" sz="2200" u="none" cap="none" strike="noStrike">
                <a:solidFill>
                  <a:schemeClr val="dk1"/>
                </a:solidFill>
                <a:latin typeface="Arial"/>
                <a:ea typeface="Arial"/>
                <a:cs typeface="Arial"/>
                <a:sym typeface="Arial"/>
              </a:rPr>
              <a:t> </a:t>
            </a:r>
            <a:r>
              <a:rPr b="0" i="0" lang="en-US" sz="2200" u="none" cap="none" strike="noStrike">
                <a:solidFill>
                  <a:schemeClr val="lt1"/>
                </a:solidFill>
                <a:latin typeface="Arial"/>
                <a:ea typeface="Arial"/>
                <a:cs typeface="Arial"/>
                <a:sym typeface="Arial"/>
              </a:rPr>
              <a:t>Work with forensic scientists, law enforcement, and related experts to integrate findings.</a:t>
            </a:r>
            <a:endParaRPr/>
          </a:p>
          <a:p>
            <a:pPr indent="-139700" lvl="0" marL="0" marR="0" rtl="0" algn="l">
              <a:lnSpc>
                <a:spcPct val="150000"/>
              </a:lnSpc>
              <a:spcBef>
                <a:spcPts val="0"/>
              </a:spcBef>
              <a:spcAft>
                <a:spcPts val="0"/>
              </a:spcAft>
              <a:buClr>
                <a:schemeClr val="dk1"/>
              </a:buClr>
              <a:buSzPts val="2200"/>
              <a:buFont typeface="Arial"/>
              <a:buChar char="•"/>
            </a:pPr>
            <a:r>
              <a:rPr b="1" i="0" lang="en-US" sz="2200" u="none" cap="none" strike="noStrike">
                <a:solidFill>
                  <a:schemeClr val="dk1"/>
                </a:solidFill>
                <a:latin typeface="Arial"/>
                <a:ea typeface="Arial"/>
                <a:cs typeface="Arial"/>
                <a:sym typeface="Arial"/>
              </a:rPr>
              <a:t>Specialized Expertise:</a:t>
            </a:r>
            <a:r>
              <a:rPr b="0" i="0" lang="en-US" sz="2200" u="none" cap="none" strike="noStrike">
                <a:solidFill>
                  <a:schemeClr val="dk1"/>
                </a:solidFill>
                <a:latin typeface="Arial"/>
                <a:ea typeface="Arial"/>
                <a:cs typeface="Arial"/>
                <a:sym typeface="Arial"/>
              </a:rPr>
              <a:t> </a:t>
            </a:r>
            <a:r>
              <a:rPr b="0" i="0" lang="en-US" sz="2200" u="none" cap="none" strike="noStrike">
                <a:solidFill>
                  <a:schemeClr val="lt1"/>
                </a:solidFill>
                <a:latin typeface="Arial"/>
                <a:ea typeface="Arial"/>
                <a:cs typeface="Arial"/>
                <a:sym typeface="Arial"/>
              </a:rPr>
              <a:t>Focus on areas like DNA, toxicology, trace evidence, digital forensics, or other specialized fields.</a:t>
            </a:r>
            <a:endParaRPr/>
          </a:p>
          <a:p>
            <a:pPr indent="-139700" lvl="0" marL="0" marR="0" rtl="0" algn="l">
              <a:lnSpc>
                <a:spcPct val="150000"/>
              </a:lnSpc>
              <a:spcBef>
                <a:spcPts val="0"/>
              </a:spcBef>
              <a:spcAft>
                <a:spcPts val="0"/>
              </a:spcAft>
              <a:buClr>
                <a:schemeClr val="dk1"/>
              </a:buClr>
              <a:buSzPts val="2200"/>
              <a:buFont typeface="Arial"/>
              <a:buChar char="•"/>
            </a:pPr>
            <a:r>
              <a:rPr b="1" i="0" lang="en-US" sz="2200" u="none" cap="none" strike="noStrike">
                <a:solidFill>
                  <a:schemeClr val="dk1"/>
                </a:solidFill>
                <a:latin typeface="Arial"/>
                <a:ea typeface="Arial"/>
                <a:cs typeface="Arial"/>
                <a:sym typeface="Arial"/>
              </a:rPr>
              <a:t>Ethical Standards:</a:t>
            </a:r>
            <a:r>
              <a:rPr b="0" i="0" lang="en-US" sz="2200" u="none" cap="none" strike="noStrike">
                <a:solidFill>
                  <a:schemeClr val="dk1"/>
                </a:solidFill>
                <a:latin typeface="Arial"/>
                <a:ea typeface="Arial"/>
                <a:cs typeface="Arial"/>
                <a:sym typeface="Arial"/>
              </a:rPr>
              <a:t> </a:t>
            </a:r>
            <a:r>
              <a:rPr b="0" i="0" lang="en-US" sz="2200" u="none" cap="none" strike="noStrike">
                <a:solidFill>
                  <a:schemeClr val="lt1"/>
                </a:solidFill>
                <a:latin typeface="Arial"/>
                <a:ea typeface="Arial"/>
                <a:cs typeface="Arial"/>
                <a:sym typeface="Arial"/>
              </a:rPr>
              <a:t>Maintain integrity and impartiality in all forensic analyses.</a:t>
            </a:r>
            <a:endParaRPr/>
          </a:p>
          <a:p>
            <a:pPr indent="-139700" lvl="0" marL="0" marR="0" rtl="0" algn="l">
              <a:lnSpc>
                <a:spcPct val="150000"/>
              </a:lnSpc>
              <a:spcBef>
                <a:spcPts val="0"/>
              </a:spcBef>
              <a:spcAft>
                <a:spcPts val="0"/>
              </a:spcAft>
              <a:buClr>
                <a:schemeClr val="dk1"/>
              </a:buClr>
              <a:buSzPts val="2200"/>
              <a:buFont typeface="Arial"/>
              <a:buChar char="•"/>
            </a:pPr>
            <a:r>
              <a:rPr b="1" i="0" lang="en-US" sz="2200" u="none" cap="none" strike="noStrike">
                <a:solidFill>
                  <a:schemeClr val="dk1"/>
                </a:solidFill>
                <a:latin typeface="Arial"/>
                <a:ea typeface="Arial"/>
                <a:cs typeface="Arial"/>
                <a:sym typeface="Arial"/>
              </a:rPr>
              <a:t>Research &amp; Development:</a:t>
            </a:r>
            <a:r>
              <a:rPr b="0" i="0" lang="en-US" sz="2200" u="none" cap="none" strike="noStrike">
                <a:solidFill>
                  <a:schemeClr val="dk1"/>
                </a:solidFill>
                <a:latin typeface="Arial"/>
                <a:ea typeface="Arial"/>
                <a:cs typeface="Arial"/>
                <a:sym typeface="Arial"/>
              </a:rPr>
              <a:t> </a:t>
            </a:r>
            <a:r>
              <a:rPr b="0" i="0" lang="en-US" sz="2200" u="none" cap="none" strike="noStrike">
                <a:solidFill>
                  <a:schemeClr val="lt1"/>
                </a:solidFill>
                <a:latin typeface="Arial"/>
                <a:ea typeface="Arial"/>
                <a:cs typeface="Arial"/>
                <a:sym typeface="Arial"/>
              </a:rPr>
              <a:t>Develop new techniques and improve forensic methodologies to advance the field.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12"/>
          <p:cNvSpPr txBox="1"/>
          <p:nvPr>
            <p:ph type="title"/>
          </p:nvPr>
        </p:nvSpPr>
        <p:spPr>
          <a:xfrm>
            <a:off x="292124" y="262811"/>
            <a:ext cx="8534400" cy="72041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b="1" lang="en-US"/>
              <a:t>TYPES OF FORENSIC SCIENTISTS</a:t>
            </a:r>
            <a:endParaRPr/>
          </a:p>
        </p:txBody>
      </p:sp>
      <p:sp>
        <p:nvSpPr>
          <p:cNvPr id="199" name="Google Shape;199;p12"/>
          <p:cNvSpPr txBox="1"/>
          <p:nvPr>
            <p:ph idx="1" type="body"/>
          </p:nvPr>
        </p:nvSpPr>
        <p:spPr>
          <a:xfrm>
            <a:off x="292124" y="1120949"/>
            <a:ext cx="11058348" cy="4930837"/>
          </a:xfrm>
          <a:prstGeom prst="rect">
            <a:avLst/>
          </a:prstGeom>
          <a:noFill/>
          <a:ln>
            <a:noFill/>
          </a:ln>
        </p:spPr>
        <p:txBody>
          <a:bodyPr anchorCtr="0" anchor="ctr" bIns="45700" lIns="91425" spcFirstLastPara="1" rIns="91425" wrap="square" tIns="45700">
            <a:spAutoFit/>
          </a:bodyPr>
          <a:lstStyle/>
          <a:p>
            <a:pPr indent="0" lvl="0" marL="0" rtl="0" algn="l">
              <a:lnSpc>
                <a:spcPct val="200000"/>
              </a:lnSpc>
              <a:spcBef>
                <a:spcPts val="0"/>
              </a:spcBef>
              <a:spcAft>
                <a:spcPts val="0"/>
              </a:spcAft>
              <a:buClr>
                <a:srgbClr val="0F486F"/>
              </a:buClr>
              <a:buSzPts val="3400"/>
              <a:buNone/>
            </a:pPr>
            <a:r>
              <a:rPr lang="en-US" sz="3400"/>
              <a:t>Medical &amp; Biological Experts:</a:t>
            </a:r>
            <a:endParaRPr b="1" sz="3400">
              <a:latin typeface="Arial"/>
              <a:ea typeface="Arial"/>
              <a:cs typeface="Arial"/>
              <a:sym typeface="Arial"/>
            </a:endParaRPr>
          </a:p>
          <a:p>
            <a:pPr indent="-114300" lvl="0" marL="0" marR="0" rtl="0" algn="l">
              <a:lnSpc>
                <a:spcPct val="200000"/>
              </a:lnSpc>
              <a:spcBef>
                <a:spcPts val="0"/>
              </a:spcBef>
              <a:spcAft>
                <a:spcPts val="0"/>
              </a:spcAft>
              <a:buClr>
                <a:schemeClr val="lt1"/>
              </a:buClr>
              <a:buSzPts val="1800"/>
              <a:buFont typeface="Arial"/>
              <a:buChar char="•"/>
            </a:pPr>
            <a:r>
              <a:rPr b="1" i="0" lang="en-US" sz="1800" u="none" cap="none" strike="noStrike">
                <a:solidFill>
                  <a:schemeClr val="lt1"/>
                </a:solidFill>
                <a:latin typeface="Arial"/>
                <a:ea typeface="Arial"/>
                <a:cs typeface="Arial"/>
                <a:sym typeface="Arial"/>
              </a:rPr>
              <a:t>Forensic Pathologist:</a:t>
            </a:r>
            <a:r>
              <a:rPr b="0" i="0" lang="en-US" sz="1800" u="none" cap="none" strike="noStrike">
                <a:solidFill>
                  <a:schemeClr val="lt1"/>
                </a:solidFill>
                <a:latin typeface="Arial"/>
                <a:ea typeface="Arial"/>
                <a:cs typeface="Arial"/>
                <a:sym typeface="Arial"/>
              </a:rPr>
              <a:t> Determines cause/manner of death, performs autopsies, provides court testimony.</a:t>
            </a:r>
            <a:endParaRPr/>
          </a:p>
          <a:p>
            <a:pPr indent="-114300" lvl="0" marL="0" marR="0" rtl="0" algn="l">
              <a:lnSpc>
                <a:spcPct val="200000"/>
              </a:lnSpc>
              <a:spcBef>
                <a:spcPts val="0"/>
              </a:spcBef>
              <a:spcAft>
                <a:spcPts val="0"/>
              </a:spcAft>
              <a:buClr>
                <a:schemeClr val="lt1"/>
              </a:buClr>
              <a:buSzPts val="1800"/>
              <a:buFont typeface="Arial"/>
              <a:buChar char="•"/>
            </a:pPr>
            <a:r>
              <a:rPr b="1" i="0" lang="en-US" sz="1800" u="none" cap="none" strike="noStrike">
                <a:solidFill>
                  <a:schemeClr val="lt1"/>
                </a:solidFill>
                <a:latin typeface="Arial"/>
                <a:ea typeface="Arial"/>
                <a:cs typeface="Arial"/>
                <a:sym typeface="Arial"/>
              </a:rPr>
              <a:t>Forensic DNA Analyst:</a:t>
            </a:r>
            <a:r>
              <a:rPr b="0" i="0" lang="en-US" sz="1800" u="none" cap="none" strike="noStrike">
                <a:solidFill>
                  <a:schemeClr val="lt1"/>
                </a:solidFill>
                <a:latin typeface="Arial"/>
                <a:ea typeface="Arial"/>
                <a:cs typeface="Arial"/>
                <a:sym typeface="Arial"/>
              </a:rPr>
              <a:t> Analyzes DNA to identify individuals and link suspects to crime scenes.</a:t>
            </a:r>
            <a:endParaRPr/>
          </a:p>
          <a:p>
            <a:pPr indent="-114300" lvl="0" marL="0" marR="0" rtl="0" algn="l">
              <a:lnSpc>
                <a:spcPct val="200000"/>
              </a:lnSpc>
              <a:spcBef>
                <a:spcPts val="0"/>
              </a:spcBef>
              <a:spcAft>
                <a:spcPts val="0"/>
              </a:spcAft>
              <a:buClr>
                <a:schemeClr val="lt1"/>
              </a:buClr>
              <a:buSzPts val="1800"/>
              <a:buFont typeface="Arial"/>
              <a:buChar char="•"/>
            </a:pPr>
            <a:r>
              <a:rPr b="1" i="0" lang="en-US" sz="1800" u="none" cap="none" strike="noStrike">
                <a:solidFill>
                  <a:schemeClr val="lt1"/>
                </a:solidFill>
                <a:latin typeface="Arial"/>
                <a:ea typeface="Arial"/>
                <a:cs typeface="Arial"/>
                <a:sym typeface="Arial"/>
              </a:rPr>
              <a:t>Forensic Toxicologist:</a:t>
            </a:r>
            <a:r>
              <a:rPr b="0" i="0" lang="en-US" sz="1800" u="none" cap="none" strike="noStrike">
                <a:solidFill>
                  <a:schemeClr val="lt1"/>
                </a:solidFill>
                <a:latin typeface="Arial"/>
                <a:ea typeface="Arial"/>
                <a:cs typeface="Arial"/>
                <a:sym typeface="Arial"/>
              </a:rPr>
              <a:t> Detects drugs, poisons, or toxins in biological samples.</a:t>
            </a:r>
            <a:endParaRPr/>
          </a:p>
          <a:p>
            <a:pPr indent="-114300" lvl="0" marL="0" marR="0" rtl="0" algn="l">
              <a:lnSpc>
                <a:spcPct val="200000"/>
              </a:lnSpc>
              <a:spcBef>
                <a:spcPts val="0"/>
              </a:spcBef>
              <a:spcAft>
                <a:spcPts val="0"/>
              </a:spcAft>
              <a:buClr>
                <a:schemeClr val="lt1"/>
              </a:buClr>
              <a:buSzPts val="1800"/>
              <a:buFont typeface="Arial"/>
              <a:buChar char="•"/>
            </a:pPr>
            <a:r>
              <a:rPr b="1" i="0" lang="en-US" sz="1800" u="none" cap="none" strike="noStrike">
                <a:solidFill>
                  <a:schemeClr val="lt1"/>
                </a:solidFill>
                <a:latin typeface="Arial"/>
                <a:ea typeface="Arial"/>
                <a:cs typeface="Arial"/>
                <a:sym typeface="Arial"/>
              </a:rPr>
              <a:t>Forensic Serologist:</a:t>
            </a:r>
            <a:r>
              <a:rPr b="0" i="0" lang="en-US" sz="1800" u="none" cap="none" strike="noStrike">
                <a:solidFill>
                  <a:schemeClr val="lt1"/>
                </a:solidFill>
                <a:latin typeface="Arial"/>
                <a:ea typeface="Arial"/>
                <a:cs typeface="Arial"/>
                <a:sym typeface="Arial"/>
              </a:rPr>
              <a:t> Analyzes blood and bodily fluids for criminal investigations.</a:t>
            </a:r>
            <a:endParaRPr/>
          </a:p>
          <a:p>
            <a:pPr indent="-114300" lvl="0" marL="0" marR="0" rtl="0" algn="l">
              <a:lnSpc>
                <a:spcPct val="200000"/>
              </a:lnSpc>
              <a:spcBef>
                <a:spcPts val="0"/>
              </a:spcBef>
              <a:spcAft>
                <a:spcPts val="0"/>
              </a:spcAft>
              <a:buClr>
                <a:schemeClr val="lt1"/>
              </a:buClr>
              <a:buSzPts val="1800"/>
              <a:buFont typeface="Arial"/>
              <a:buChar char="•"/>
            </a:pPr>
            <a:r>
              <a:rPr b="1" i="0" lang="en-US" sz="1800" u="none" cap="none" strike="noStrike">
                <a:solidFill>
                  <a:schemeClr val="lt1"/>
                </a:solidFill>
                <a:latin typeface="Arial"/>
                <a:ea typeface="Arial"/>
                <a:cs typeface="Arial"/>
                <a:sym typeface="Arial"/>
              </a:rPr>
              <a:t>Forensic Anthropologist:</a:t>
            </a:r>
            <a:r>
              <a:rPr b="0" i="0" lang="en-US" sz="1800" u="none" cap="none" strike="noStrike">
                <a:solidFill>
                  <a:schemeClr val="lt1"/>
                </a:solidFill>
                <a:latin typeface="Arial"/>
                <a:ea typeface="Arial"/>
                <a:cs typeface="Arial"/>
                <a:sym typeface="Arial"/>
              </a:rPr>
              <a:t> Studies human remains to determine age, sex, and identity.</a:t>
            </a:r>
            <a:endParaRPr/>
          </a:p>
          <a:p>
            <a:pPr indent="-114300" lvl="0" marL="0" marR="0" rtl="0" algn="l">
              <a:lnSpc>
                <a:spcPct val="200000"/>
              </a:lnSpc>
              <a:spcBef>
                <a:spcPts val="0"/>
              </a:spcBef>
              <a:spcAft>
                <a:spcPts val="0"/>
              </a:spcAft>
              <a:buClr>
                <a:schemeClr val="lt1"/>
              </a:buClr>
              <a:buSzPts val="1800"/>
              <a:buFont typeface="Arial"/>
              <a:buChar char="•"/>
            </a:pPr>
            <a:r>
              <a:rPr b="1" i="0" lang="en-US" sz="1800" u="none" cap="none" strike="noStrike">
                <a:solidFill>
                  <a:schemeClr val="lt1"/>
                </a:solidFill>
                <a:latin typeface="Arial"/>
                <a:ea typeface="Arial"/>
                <a:cs typeface="Arial"/>
                <a:sym typeface="Arial"/>
              </a:rPr>
              <a:t>Forensic Entomologist:</a:t>
            </a:r>
            <a:r>
              <a:rPr b="0" i="0" lang="en-US" sz="1800" u="none" cap="none" strike="noStrike">
                <a:solidFill>
                  <a:schemeClr val="lt1"/>
                </a:solidFill>
                <a:latin typeface="Arial"/>
                <a:ea typeface="Arial"/>
                <a:cs typeface="Arial"/>
                <a:sym typeface="Arial"/>
              </a:rPr>
              <a:t> Uses insect activity to estimate time since death.</a:t>
            </a:r>
            <a:endParaRPr/>
          </a:p>
          <a:p>
            <a:pPr indent="-114300" lvl="0" marL="0" marR="0" rtl="0" algn="l">
              <a:lnSpc>
                <a:spcPct val="200000"/>
              </a:lnSpc>
              <a:spcBef>
                <a:spcPts val="0"/>
              </a:spcBef>
              <a:spcAft>
                <a:spcPts val="0"/>
              </a:spcAft>
              <a:buClr>
                <a:schemeClr val="lt1"/>
              </a:buClr>
              <a:buSzPts val="1800"/>
              <a:buFont typeface="Arial"/>
              <a:buChar char="•"/>
            </a:pPr>
            <a:r>
              <a:rPr b="1" i="0" lang="en-US" sz="1800" u="none" cap="none" strike="noStrike">
                <a:solidFill>
                  <a:schemeClr val="lt1"/>
                </a:solidFill>
                <a:latin typeface="Arial"/>
                <a:ea typeface="Arial"/>
                <a:cs typeface="Arial"/>
                <a:sym typeface="Arial"/>
              </a:rPr>
              <a:t>Forensic Odontologist:</a:t>
            </a:r>
            <a:r>
              <a:rPr b="0" i="0" lang="en-US" sz="1800" u="none" cap="none" strike="noStrike">
                <a:solidFill>
                  <a:schemeClr val="lt1"/>
                </a:solidFill>
                <a:latin typeface="Arial"/>
                <a:ea typeface="Arial"/>
                <a:cs typeface="Arial"/>
                <a:sym typeface="Arial"/>
              </a:rPr>
              <a:t> Examines dental evidence like bite marks for identification.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3"/>
          <p:cNvSpPr txBox="1"/>
          <p:nvPr>
            <p:ph idx="1" type="body"/>
          </p:nvPr>
        </p:nvSpPr>
        <p:spPr>
          <a:xfrm>
            <a:off x="285125" y="167150"/>
            <a:ext cx="11307000" cy="6226500"/>
          </a:xfrm>
          <a:prstGeom prst="rect">
            <a:avLst/>
          </a:prstGeom>
          <a:noFill/>
          <a:ln>
            <a:noFill/>
          </a:ln>
        </p:spPr>
        <p:txBody>
          <a:bodyPr anchorCtr="0" anchor="ctr" bIns="45700" lIns="91425" spcFirstLastPara="1" rIns="91425" wrap="square" tIns="45700">
            <a:normAutofit fontScale="55000"/>
          </a:bodyPr>
          <a:lstStyle/>
          <a:p>
            <a:pPr indent="0" lvl="0" marL="0" rtl="0" algn="l">
              <a:lnSpc>
                <a:spcPct val="200000"/>
              </a:lnSpc>
              <a:spcBef>
                <a:spcPts val="0"/>
              </a:spcBef>
              <a:spcAft>
                <a:spcPts val="0"/>
              </a:spcAft>
              <a:buSzPct val="80000"/>
              <a:buNone/>
            </a:pPr>
            <a:r>
              <a:rPr b="1" lang="en-US" sz="5400"/>
              <a:t>Crime Scene &amp; Evidence Experts:</a:t>
            </a:r>
            <a:endParaRPr sz="5400"/>
          </a:p>
          <a:p>
            <a:pPr indent="-304799" lvl="0" marL="285750" rtl="0" algn="l">
              <a:lnSpc>
                <a:spcPct val="200000"/>
              </a:lnSpc>
              <a:spcBef>
                <a:spcPts val="919"/>
              </a:spcBef>
              <a:spcAft>
                <a:spcPts val="0"/>
              </a:spcAft>
              <a:buSzPct val="83166"/>
              <a:buChar char="▶"/>
            </a:pPr>
            <a:r>
              <a:rPr b="1" lang="en-US" sz="3445">
                <a:solidFill>
                  <a:schemeClr val="lt1"/>
                </a:solidFill>
              </a:rPr>
              <a:t>Forensic Science Technician:</a:t>
            </a:r>
            <a:r>
              <a:rPr lang="en-US" sz="3445">
                <a:solidFill>
                  <a:schemeClr val="lt1"/>
                </a:solidFill>
              </a:rPr>
              <a:t> Collects, analyses, and preserves physical evidence.</a:t>
            </a:r>
            <a:endParaRPr sz="2545"/>
          </a:p>
          <a:p>
            <a:pPr indent="-304799" lvl="0" marL="285750" rtl="0" algn="l">
              <a:lnSpc>
                <a:spcPct val="200000"/>
              </a:lnSpc>
              <a:spcBef>
                <a:spcPts val="919"/>
              </a:spcBef>
              <a:spcAft>
                <a:spcPts val="0"/>
              </a:spcAft>
              <a:buSzPct val="83166"/>
              <a:buChar char="▶"/>
            </a:pPr>
            <a:r>
              <a:rPr b="1" lang="en-US" sz="3445">
                <a:solidFill>
                  <a:schemeClr val="lt1"/>
                </a:solidFill>
              </a:rPr>
              <a:t>Forensic Chemist:</a:t>
            </a:r>
            <a:r>
              <a:rPr lang="en-US" sz="3445">
                <a:solidFill>
                  <a:schemeClr val="lt1"/>
                </a:solidFill>
              </a:rPr>
              <a:t> Analyses drugs, explosives, and chemical substances.</a:t>
            </a:r>
            <a:endParaRPr sz="2545"/>
          </a:p>
          <a:p>
            <a:pPr indent="-304799" lvl="0" marL="285750" rtl="0" algn="l">
              <a:lnSpc>
                <a:spcPct val="200000"/>
              </a:lnSpc>
              <a:spcBef>
                <a:spcPts val="919"/>
              </a:spcBef>
              <a:spcAft>
                <a:spcPts val="0"/>
              </a:spcAft>
              <a:buSzPct val="83166"/>
              <a:buChar char="▶"/>
            </a:pPr>
            <a:r>
              <a:rPr b="1" lang="en-US" sz="3445">
                <a:solidFill>
                  <a:schemeClr val="lt1"/>
                </a:solidFill>
              </a:rPr>
              <a:t>Forensic Ballistics Expert:</a:t>
            </a:r>
            <a:r>
              <a:rPr lang="en-US" sz="3445">
                <a:solidFill>
                  <a:schemeClr val="lt1"/>
                </a:solidFill>
              </a:rPr>
              <a:t> Examines firearms, bullets, and gunshot residue.</a:t>
            </a:r>
            <a:endParaRPr sz="2545"/>
          </a:p>
          <a:p>
            <a:pPr indent="-304799" lvl="0" marL="285750" rtl="0" algn="l">
              <a:lnSpc>
                <a:spcPct val="200000"/>
              </a:lnSpc>
              <a:spcBef>
                <a:spcPts val="919"/>
              </a:spcBef>
              <a:spcAft>
                <a:spcPts val="0"/>
              </a:spcAft>
              <a:buSzPct val="83166"/>
              <a:buChar char="▶"/>
            </a:pPr>
            <a:r>
              <a:rPr b="1" lang="en-US" sz="3445">
                <a:solidFill>
                  <a:schemeClr val="lt1"/>
                </a:solidFill>
              </a:rPr>
              <a:t>Forensic Document Examiner:</a:t>
            </a:r>
            <a:r>
              <a:rPr lang="en-US" sz="3445">
                <a:solidFill>
                  <a:schemeClr val="lt1"/>
                </a:solidFill>
              </a:rPr>
              <a:t> Determines authenticity of docs, handwriting, &amp; signatures.</a:t>
            </a:r>
            <a:endParaRPr sz="2545"/>
          </a:p>
          <a:p>
            <a:pPr indent="-304799" lvl="0" marL="285750" rtl="0" algn="l">
              <a:lnSpc>
                <a:spcPct val="200000"/>
              </a:lnSpc>
              <a:spcBef>
                <a:spcPts val="919"/>
              </a:spcBef>
              <a:spcAft>
                <a:spcPts val="0"/>
              </a:spcAft>
              <a:buSzPct val="83166"/>
              <a:buChar char="▶"/>
            </a:pPr>
            <a:r>
              <a:rPr b="1" lang="en-US" sz="3445">
                <a:solidFill>
                  <a:schemeClr val="lt1"/>
                </a:solidFill>
              </a:rPr>
              <a:t>Forensic Fire Investigator:</a:t>
            </a:r>
            <a:r>
              <a:rPr lang="en-US" sz="3445">
                <a:solidFill>
                  <a:schemeClr val="lt1"/>
                </a:solidFill>
              </a:rPr>
              <a:t> Determines cause and origin of fires.</a:t>
            </a:r>
            <a:endParaRPr sz="2545"/>
          </a:p>
          <a:p>
            <a:pPr indent="-304799" lvl="0" marL="285750" rtl="0" algn="l">
              <a:lnSpc>
                <a:spcPct val="200000"/>
              </a:lnSpc>
              <a:spcBef>
                <a:spcPts val="919"/>
              </a:spcBef>
              <a:spcAft>
                <a:spcPts val="0"/>
              </a:spcAft>
              <a:buSzPct val="83166"/>
              <a:buChar char="▶"/>
            </a:pPr>
            <a:r>
              <a:rPr b="1" lang="en-US" sz="3445">
                <a:solidFill>
                  <a:schemeClr val="lt1"/>
                </a:solidFill>
              </a:rPr>
              <a:t>Digital Forensics Analyst:</a:t>
            </a:r>
            <a:r>
              <a:rPr lang="en-US" sz="3445">
                <a:solidFill>
                  <a:schemeClr val="lt1"/>
                </a:solidFill>
              </a:rPr>
              <a:t> Analyses digital evidence from computers, phones, and networks.</a:t>
            </a:r>
            <a:endParaRPr sz="2545"/>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4"/>
          <p:cNvSpPr txBox="1"/>
          <p:nvPr>
            <p:ph idx="1" type="body"/>
          </p:nvPr>
        </p:nvSpPr>
        <p:spPr>
          <a:xfrm>
            <a:off x="104025" y="154251"/>
            <a:ext cx="11838000" cy="4652700"/>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2720"/>
              <a:buChar char="▶"/>
            </a:pPr>
            <a:r>
              <a:rPr b="1" lang="en-US" sz="3400"/>
              <a:t>Behavioural &amp; Specialized Experts:</a:t>
            </a:r>
            <a:endParaRPr b="1" sz="3400"/>
          </a:p>
          <a:p>
            <a:pPr indent="0" lvl="0" marL="0" rtl="0" algn="l">
              <a:spcBef>
                <a:spcPts val="0"/>
              </a:spcBef>
              <a:spcAft>
                <a:spcPts val="0"/>
              </a:spcAft>
              <a:buNone/>
            </a:pPr>
            <a:r>
              <a:t/>
            </a:r>
            <a:endParaRPr b="1" sz="3400"/>
          </a:p>
          <a:p>
            <a:pPr indent="-285750" lvl="0" marL="285750" rtl="0" algn="l">
              <a:lnSpc>
                <a:spcPct val="250000"/>
              </a:lnSpc>
              <a:spcBef>
                <a:spcPts val="1000"/>
              </a:spcBef>
              <a:spcAft>
                <a:spcPts val="0"/>
              </a:spcAft>
              <a:buSzPts val="1600"/>
              <a:buChar char="▶"/>
            </a:pPr>
            <a:r>
              <a:rPr b="1" lang="en-US">
                <a:solidFill>
                  <a:schemeClr val="lt1"/>
                </a:solidFill>
              </a:rPr>
              <a:t>Forensic Psychologist:</a:t>
            </a:r>
            <a:r>
              <a:rPr lang="en-US">
                <a:solidFill>
                  <a:schemeClr val="lt1"/>
                </a:solidFill>
              </a:rPr>
              <a:t> Assists in profiling, behavioural analysis, and competency evaluations.</a:t>
            </a:r>
            <a:endParaRPr/>
          </a:p>
          <a:p>
            <a:pPr indent="-285750" lvl="0" marL="285750" rtl="0" algn="l">
              <a:lnSpc>
                <a:spcPct val="250000"/>
              </a:lnSpc>
              <a:spcBef>
                <a:spcPts val="1000"/>
              </a:spcBef>
              <a:spcAft>
                <a:spcPts val="0"/>
              </a:spcAft>
              <a:buSzPts val="1600"/>
              <a:buChar char="▶"/>
            </a:pPr>
            <a:r>
              <a:rPr b="1" lang="en-US">
                <a:solidFill>
                  <a:schemeClr val="lt1"/>
                </a:solidFill>
              </a:rPr>
              <a:t>Forensic Linguist:</a:t>
            </a:r>
            <a:r>
              <a:rPr lang="en-US">
                <a:solidFill>
                  <a:schemeClr val="lt1"/>
                </a:solidFill>
              </a:rPr>
              <a:t> Analyses language in written or spoken communication.</a:t>
            </a:r>
            <a:endParaRPr/>
          </a:p>
          <a:p>
            <a:pPr indent="-285750" lvl="0" marL="285750" rtl="0" algn="l">
              <a:lnSpc>
                <a:spcPct val="250000"/>
              </a:lnSpc>
              <a:spcBef>
                <a:spcPts val="1000"/>
              </a:spcBef>
              <a:spcAft>
                <a:spcPts val="0"/>
              </a:spcAft>
              <a:buSzPts val="1600"/>
              <a:buChar char="▶"/>
            </a:pPr>
            <a:r>
              <a:rPr b="1" lang="en-US">
                <a:solidFill>
                  <a:schemeClr val="lt1"/>
                </a:solidFill>
              </a:rPr>
              <a:t>Forensic Engineer:</a:t>
            </a:r>
            <a:r>
              <a:rPr lang="en-US">
                <a:solidFill>
                  <a:schemeClr val="lt1"/>
                </a:solidFill>
              </a:rPr>
              <a:t> Investigates accidents, product failures, and structural issues.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5"/>
          <p:cNvSpPr txBox="1"/>
          <p:nvPr>
            <p:ph type="title"/>
          </p:nvPr>
        </p:nvSpPr>
        <p:spPr>
          <a:xfrm>
            <a:off x="342261" y="119029"/>
            <a:ext cx="9964124" cy="913358"/>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3600"/>
              <a:buFont typeface="Century Gothic"/>
              <a:buNone/>
            </a:pPr>
            <a:r>
              <a:rPr lang="en-US">
                <a:solidFill>
                  <a:schemeClr val="dk1"/>
                </a:solidFill>
              </a:rPr>
              <a:t>WORKPLACE OF A FORENSIC SCIENTIST</a:t>
            </a:r>
            <a:endParaRPr>
              <a:solidFill>
                <a:schemeClr val="dk1"/>
              </a:solidFill>
            </a:endParaRPr>
          </a:p>
        </p:txBody>
      </p:sp>
      <p:sp>
        <p:nvSpPr>
          <p:cNvPr id="215" name="Google Shape;215;p15"/>
          <p:cNvSpPr txBox="1"/>
          <p:nvPr>
            <p:ph idx="1" type="body"/>
          </p:nvPr>
        </p:nvSpPr>
        <p:spPr>
          <a:xfrm>
            <a:off x="342261" y="1032387"/>
            <a:ext cx="11116365" cy="4611519"/>
          </a:xfrm>
          <a:prstGeom prst="rect">
            <a:avLst/>
          </a:prstGeom>
          <a:noFill/>
          <a:ln>
            <a:noFill/>
          </a:ln>
        </p:spPr>
        <p:txBody>
          <a:bodyPr anchorCtr="0" anchor="ctr" bIns="45700" lIns="91425" spcFirstLastPara="1" rIns="91425" wrap="square" tIns="45700">
            <a:spAutoFit/>
          </a:bodyPr>
          <a:lstStyle/>
          <a:p>
            <a:pPr indent="-114300" lvl="0" marL="0" marR="0" rtl="0" algn="just">
              <a:lnSpc>
                <a:spcPct val="15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Crime Laboratories:</a:t>
            </a:r>
            <a:r>
              <a:rPr b="0" i="0" lang="en-US" sz="1800" u="none" cap="none" strike="noStrike">
                <a:solidFill>
                  <a:schemeClr val="dk1"/>
                </a:solidFill>
                <a:latin typeface="Arial"/>
                <a:ea typeface="Arial"/>
                <a:cs typeface="Arial"/>
                <a:sym typeface="Arial"/>
              </a:rPr>
              <a:t> </a:t>
            </a:r>
            <a:r>
              <a:rPr b="0" i="0" lang="en-US" sz="1800" u="none" cap="none" strike="noStrike">
                <a:solidFill>
                  <a:schemeClr val="lt1"/>
                </a:solidFill>
                <a:latin typeface="Arial"/>
                <a:ea typeface="Arial"/>
                <a:cs typeface="Arial"/>
                <a:sym typeface="Arial"/>
              </a:rPr>
              <a:t>Analyze DNA, fingerprints, toxicology samples, and other evidence using state-of-the-art equipment.</a:t>
            </a:r>
            <a:endParaRPr/>
          </a:p>
          <a:p>
            <a:pPr indent="-114300" lvl="0" marL="0" marR="0" rtl="0" algn="just">
              <a:lnSpc>
                <a:spcPct val="15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Law Enforcement Agencies:</a:t>
            </a:r>
            <a:r>
              <a:rPr b="0" i="0" lang="en-US" sz="1800" u="none" cap="none" strike="noStrike">
                <a:solidFill>
                  <a:schemeClr val="dk1"/>
                </a:solidFill>
                <a:latin typeface="Arial"/>
                <a:ea typeface="Arial"/>
                <a:cs typeface="Arial"/>
                <a:sym typeface="Arial"/>
              </a:rPr>
              <a:t> </a:t>
            </a:r>
            <a:r>
              <a:rPr b="0" i="0" lang="en-US" sz="1800" u="none" cap="none" strike="noStrike">
                <a:solidFill>
                  <a:schemeClr val="lt1"/>
                </a:solidFill>
                <a:latin typeface="Arial"/>
                <a:ea typeface="Arial"/>
                <a:cs typeface="Arial"/>
                <a:sym typeface="Arial"/>
              </a:rPr>
              <a:t>Work with investigators at crime scenes and laboratories to collect and process evidence.</a:t>
            </a:r>
            <a:endParaRPr/>
          </a:p>
          <a:p>
            <a:pPr indent="-114300" lvl="0" marL="0" marR="0" rtl="0" algn="just">
              <a:lnSpc>
                <a:spcPct val="15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Government Agencies:</a:t>
            </a:r>
            <a:r>
              <a:rPr b="0" i="0" lang="en-US" sz="1800" u="none" cap="none" strike="noStrike">
                <a:solidFill>
                  <a:schemeClr val="dk1"/>
                </a:solidFill>
                <a:latin typeface="Arial"/>
                <a:ea typeface="Arial"/>
                <a:cs typeface="Arial"/>
                <a:sym typeface="Arial"/>
              </a:rPr>
              <a:t> </a:t>
            </a:r>
            <a:r>
              <a:rPr b="0" i="0" lang="en-US" sz="1800" u="none" cap="none" strike="noStrike">
                <a:solidFill>
                  <a:schemeClr val="lt1"/>
                </a:solidFill>
                <a:latin typeface="Arial"/>
                <a:ea typeface="Arial"/>
                <a:cs typeface="Arial"/>
                <a:sym typeface="Arial"/>
              </a:rPr>
              <a:t>Employed by agencies like FBI or DEA for high-profile or specialized investigations in secure environments.</a:t>
            </a:r>
            <a:endParaRPr/>
          </a:p>
          <a:p>
            <a:pPr indent="-114300" lvl="0" marL="0" marR="0" rtl="0" algn="just">
              <a:lnSpc>
                <a:spcPct val="15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Private Consulting Firms:</a:t>
            </a:r>
            <a:r>
              <a:rPr b="0" i="0" lang="en-US" sz="1800" u="none" cap="none" strike="noStrike">
                <a:solidFill>
                  <a:schemeClr val="dk1"/>
                </a:solidFill>
                <a:latin typeface="Arial"/>
                <a:ea typeface="Arial"/>
                <a:cs typeface="Arial"/>
                <a:sym typeface="Arial"/>
              </a:rPr>
              <a:t> </a:t>
            </a:r>
            <a:r>
              <a:rPr b="0" i="0" lang="en-US" sz="1800" u="none" cap="none" strike="noStrike">
                <a:solidFill>
                  <a:schemeClr val="lt1"/>
                </a:solidFill>
                <a:latin typeface="Arial"/>
                <a:ea typeface="Arial"/>
                <a:cs typeface="Arial"/>
                <a:sym typeface="Arial"/>
              </a:rPr>
              <a:t>Serve as expert witnesses or consultants, often with flexible schedules and varied cases.</a:t>
            </a:r>
            <a:endParaRPr/>
          </a:p>
          <a:p>
            <a:pPr indent="-114300" lvl="0" marL="0" marR="0" rtl="0" algn="just">
              <a:lnSpc>
                <a:spcPct val="15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Academic Institutions:</a:t>
            </a:r>
            <a:r>
              <a:rPr b="0" i="0" lang="en-US" sz="1800" u="none" cap="none" strike="noStrike">
                <a:solidFill>
                  <a:schemeClr val="dk1"/>
                </a:solidFill>
                <a:latin typeface="Arial"/>
                <a:ea typeface="Arial"/>
                <a:cs typeface="Arial"/>
                <a:sym typeface="Arial"/>
              </a:rPr>
              <a:t> </a:t>
            </a:r>
            <a:r>
              <a:rPr b="0" i="0" lang="en-US" sz="1800" u="none" cap="none" strike="noStrike">
                <a:solidFill>
                  <a:schemeClr val="lt1"/>
                </a:solidFill>
                <a:latin typeface="Arial"/>
                <a:ea typeface="Arial"/>
                <a:cs typeface="Arial"/>
                <a:sym typeface="Arial"/>
              </a:rPr>
              <a:t>Engage in research, teaching, and collaboration with other professionals.</a:t>
            </a:r>
            <a:endParaRPr/>
          </a:p>
          <a:p>
            <a:pPr indent="-114300" lvl="0" marL="0" marR="0" rtl="0" algn="just">
              <a:lnSpc>
                <a:spcPct val="15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Key Skills Across Workplaces:</a:t>
            </a:r>
            <a:r>
              <a:rPr b="0" i="0" lang="en-US" sz="1800" u="none" cap="none" strike="noStrike">
                <a:solidFill>
                  <a:schemeClr val="dk1"/>
                </a:solidFill>
                <a:latin typeface="Arial"/>
                <a:ea typeface="Arial"/>
                <a:cs typeface="Arial"/>
                <a:sym typeface="Arial"/>
              </a:rPr>
              <a:t> </a:t>
            </a:r>
            <a:r>
              <a:rPr b="0" i="0" lang="en-US" sz="1800" u="none" cap="none" strike="noStrike">
                <a:solidFill>
                  <a:schemeClr val="lt1"/>
                </a:solidFill>
                <a:latin typeface="Arial"/>
                <a:ea typeface="Arial"/>
                <a:cs typeface="Arial"/>
                <a:sym typeface="Arial"/>
              </a:rPr>
              <a:t>Adhere to ethical standards, follow legal protocols, maintain attention to detail, communicate effectively, and work under pressure.</a:t>
            </a:r>
            <a:endParaRPr/>
          </a:p>
        </p:txBody>
      </p:sp>
      <p:sp>
        <p:nvSpPr>
          <p:cNvPr id="216" name="Google Shape;216;p15"/>
          <p:cNvSpPr txBox="1"/>
          <p:nvPr/>
        </p:nvSpPr>
        <p:spPr>
          <a:xfrm>
            <a:off x="342261" y="6253316"/>
            <a:ext cx="3108862" cy="485655"/>
          </a:xfrm>
          <a:prstGeom prst="rect">
            <a:avLst/>
          </a:prstGeom>
          <a:noFill/>
          <a:ln>
            <a:noFill/>
          </a:ln>
        </p:spPr>
        <p:txBody>
          <a:bodyPr anchorCtr="0" anchor="ctr" bIns="45700" lIns="91425" spcFirstLastPara="1" rIns="91425" wrap="square" tIns="45700">
            <a:normAutofit fontScale="85000" lnSpcReduction="20000"/>
          </a:bodyPr>
          <a:lstStyle/>
          <a:p>
            <a:pPr indent="0" lvl="0" marL="0" marR="0" rtl="0" algn="l">
              <a:spcBef>
                <a:spcPts val="0"/>
              </a:spcBef>
              <a:spcAft>
                <a:spcPts val="0"/>
              </a:spcAft>
              <a:buClr>
                <a:schemeClr val="lt1"/>
              </a:buClr>
              <a:buSzPct val="100000"/>
              <a:buFont typeface="Century Gothic"/>
              <a:buNone/>
            </a:pPr>
            <a:r>
              <a:rPr b="0" i="0" lang="en-US" sz="3600" u="none" cap="none" strike="noStrike">
                <a:solidFill>
                  <a:schemeClr val="lt1"/>
                </a:solidFill>
                <a:latin typeface="Century Gothic"/>
                <a:ea typeface="Century Gothic"/>
                <a:cs typeface="Century Gothic"/>
                <a:sym typeface="Century Gothic"/>
              </a:rPr>
              <a:t>REFERENCES</a:t>
            </a:r>
            <a:endParaRPr b="0" i="0" sz="3600" u="none" cap="none" strike="noStrike">
              <a:solidFill>
                <a:schemeClr val="lt1"/>
              </a:solidFill>
              <a:latin typeface="Century Gothic"/>
              <a:ea typeface="Century Gothic"/>
              <a:cs typeface="Century Gothic"/>
              <a:sym typeface="Century Gothic"/>
            </a:endParaRPr>
          </a:p>
        </p:txBody>
      </p:sp>
      <p:sp>
        <p:nvSpPr>
          <p:cNvPr id="217" name="Google Shape;217;p15"/>
          <p:cNvSpPr txBox="1"/>
          <p:nvPr/>
        </p:nvSpPr>
        <p:spPr>
          <a:xfrm>
            <a:off x="2748986" y="6123040"/>
            <a:ext cx="6906291" cy="543232"/>
          </a:xfrm>
          <a:prstGeom prst="rect">
            <a:avLst/>
          </a:prstGeom>
          <a:noFill/>
          <a:ln>
            <a:noFill/>
          </a:ln>
        </p:spPr>
        <p:txBody>
          <a:bodyPr anchorCtr="0" anchor="ctr" bIns="45700" lIns="91425" spcFirstLastPara="1" rIns="91425" wrap="square" tIns="45700">
            <a:normAutofit/>
          </a:bodyPr>
          <a:lstStyle/>
          <a:p>
            <a:pPr indent="-285750" lvl="0" marL="285750" marR="0" rtl="0" algn="l">
              <a:spcBef>
                <a:spcPts val="0"/>
              </a:spcBef>
              <a:spcAft>
                <a:spcPts val="0"/>
              </a:spcAft>
              <a:buClr>
                <a:schemeClr val="lt1"/>
              </a:buClr>
              <a:buSzPts val="1600"/>
              <a:buFont typeface="Noto Sans Symbols"/>
              <a:buChar char="▶"/>
            </a:pPr>
            <a:r>
              <a:rPr b="0" i="0" lang="en-US" sz="2000" u="sng" cap="none" strike="noStrike">
                <a:solidFill>
                  <a:srgbClr val="0F486F"/>
                </a:solidFill>
                <a:latin typeface="Century Gothic"/>
                <a:ea typeface="Century Gothic"/>
                <a:cs typeface="Century Gothic"/>
                <a:sym typeface="Century Gothic"/>
                <a:hlinkClick r:id="rId3">
                  <a:extLst>
                    <a:ext uri="{A12FA001-AC4F-418D-AE19-62706E023703}">
                      <ahyp:hlinkClr val="tx"/>
                    </a:ext>
                  </a:extLst>
                </a:hlinkClick>
              </a:rPr>
              <a:t>What does a forensic scientist do? - CareerExplorer</a:t>
            </a:r>
            <a:endParaRPr b="0" i="0" sz="2000" u="none" cap="none" strike="noStrike">
              <a:solidFill>
                <a:srgbClr val="0F486F"/>
              </a:solidFill>
              <a:latin typeface="Century Gothic"/>
              <a:ea typeface="Century Gothic"/>
              <a:cs typeface="Century Gothic"/>
              <a:sym typeface="Century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6"/>
          <p:cNvSpPr txBox="1"/>
          <p:nvPr>
            <p:ph type="ctrTitle"/>
          </p:nvPr>
        </p:nvSpPr>
        <p:spPr>
          <a:xfrm>
            <a:off x="69675" y="225475"/>
            <a:ext cx="11763300" cy="1525200"/>
          </a:xfrm>
          <a:prstGeom prst="rect">
            <a:avLst/>
          </a:prstGeom>
          <a:noFill/>
          <a:ln>
            <a:noFill/>
          </a:ln>
        </p:spPr>
        <p:txBody>
          <a:bodyPr anchorCtr="0" anchor="b"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a:t>TOOLS &amp; TECHNIQUES IN FORENSIC SCIENCE</a:t>
            </a:r>
            <a:endParaRPr/>
          </a:p>
        </p:txBody>
      </p:sp>
      <p:sp>
        <p:nvSpPr>
          <p:cNvPr id="223" name="Google Shape;223;p16"/>
          <p:cNvSpPr txBox="1"/>
          <p:nvPr/>
        </p:nvSpPr>
        <p:spPr>
          <a:xfrm>
            <a:off x="281026" y="2006577"/>
            <a:ext cx="11340600" cy="2529300"/>
          </a:xfrm>
          <a:prstGeom prst="rect">
            <a:avLst/>
          </a:prstGeom>
          <a:noFill/>
          <a:ln>
            <a:noFill/>
          </a:ln>
        </p:spPr>
        <p:txBody>
          <a:bodyPr anchorCtr="0" anchor="t" bIns="45700" lIns="91425" spcFirstLastPara="1" rIns="91425" wrap="square" tIns="45700">
            <a:normAutofit lnSpcReduction="10000"/>
          </a:bodyPr>
          <a:lstStyle/>
          <a:p>
            <a:pPr indent="0" lvl="0" marL="0" marR="0" rtl="0" algn="l">
              <a:spcBef>
                <a:spcPts val="0"/>
              </a:spcBef>
              <a:spcAft>
                <a:spcPts val="0"/>
              </a:spcAft>
              <a:buClr>
                <a:schemeClr val="lt1"/>
              </a:buClr>
              <a:buSzPts val="2240"/>
              <a:buFont typeface="Noto Sans Symbols"/>
              <a:buNone/>
            </a:pPr>
            <a:r>
              <a:rPr b="0" i="0" lang="en-US" sz="2800" u="none" cap="none" strike="noStrike">
                <a:solidFill>
                  <a:srgbClr val="0F486F"/>
                </a:solidFill>
                <a:latin typeface="Century Gothic"/>
                <a:ea typeface="Century Gothic"/>
                <a:cs typeface="Century Gothic"/>
                <a:sym typeface="Century Gothic"/>
              </a:rPr>
              <a:t>1. Forensic science tools are specialized instruments used to </a:t>
            </a:r>
            <a:r>
              <a:rPr b="0" i="0" lang="en-US" sz="2800" u="sng" cap="none" strike="noStrike">
                <a:solidFill>
                  <a:srgbClr val="0F486F"/>
                </a:solidFill>
                <a:latin typeface="Century Gothic"/>
                <a:ea typeface="Century Gothic"/>
                <a:cs typeface="Century Gothic"/>
                <a:sym typeface="Century Gothic"/>
              </a:rPr>
              <a:t>gather, analyze, and interpret evidence</a:t>
            </a:r>
            <a:r>
              <a:rPr b="0" i="0" lang="en-US" sz="2800" u="none" cap="none" strike="noStrike">
                <a:solidFill>
                  <a:srgbClr val="0F486F"/>
                </a:solidFill>
                <a:latin typeface="Century Gothic"/>
                <a:ea typeface="Century Gothic"/>
                <a:cs typeface="Century Gothic"/>
                <a:sym typeface="Century Gothic"/>
              </a:rPr>
              <a:t>.</a:t>
            </a:r>
            <a:endParaRPr/>
          </a:p>
          <a:p>
            <a:pPr indent="0" lvl="0" marL="0" marR="0" rtl="0" algn="l">
              <a:spcBef>
                <a:spcPts val="1160"/>
              </a:spcBef>
              <a:spcAft>
                <a:spcPts val="0"/>
              </a:spcAft>
              <a:buClr>
                <a:schemeClr val="lt1"/>
              </a:buClr>
              <a:buSzPts val="2240"/>
              <a:buFont typeface="Noto Sans Symbols"/>
              <a:buNone/>
            </a:pPr>
            <a:r>
              <a:rPr b="0" i="0" lang="en-US" sz="2800" u="none" cap="none" strike="noStrike">
                <a:solidFill>
                  <a:srgbClr val="0F486F"/>
                </a:solidFill>
                <a:latin typeface="Century Gothic"/>
                <a:ea typeface="Century Gothic"/>
                <a:cs typeface="Century Gothic"/>
                <a:sym typeface="Century Gothic"/>
              </a:rPr>
              <a:t>2. They ensure </a:t>
            </a:r>
            <a:r>
              <a:rPr b="0" i="0" lang="en-US" sz="2800" u="sng" cap="none" strike="noStrike">
                <a:solidFill>
                  <a:srgbClr val="0F486F"/>
                </a:solidFill>
                <a:latin typeface="Century Gothic"/>
                <a:ea typeface="Century Gothic"/>
                <a:cs typeface="Century Gothic"/>
                <a:sym typeface="Century Gothic"/>
              </a:rPr>
              <a:t>accuracy and reliability </a:t>
            </a:r>
            <a:r>
              <a:rPr b="0" i="0" lang="en-US" sz="2800" u="none" cap="none" strike="noStrike">
                <a:solidFill>
                  <a:srgbClr val="0F486F"/>
                </a:solidFill>
                <a:latin typeface="Century Gothic"/>
                <a:ea typeface="Century Gothic"/>
                <a:cs typeface="Century Gothic"/>
                <a:sym typeface="Century Gothic"/>
              </a:rPr>
              <a:t>in legal proceedings.</a:t>
            </a:r>
            <a:endParaRPr/>
          </a:p>
          <a:p>
            <a:pPr indent="0" lvl="0" marL="0" marR="0" rtl="0" algn="l">
              <a:spcBef>
                <a:spcPts val="1160"/>
              </a:spcBef>
              <a:spcAft>
                <a:spcPts val="0"/>
              </a:spcAft>
              <a:buClr>
                <a:schemeClr val="lt1"/>
              </a:buClr>
              <a:buSzPts val="2240"/>
              <a:buFont typeface="Noto Sans Symbols"/>
              <a:buNone/>
            </a:pPr>
            <a:r>
              <a:rPr b="0" i="0" lang="en-US" sz="2800" u="none" cap="none" strike="noStrike">
                <a:solidFill>
                  <a:srgbClr val="0F486F"/>
                </a:solidFill>
                <a:latin typeface="Century Gothic"/>
                <a:ea typeface="Century Gothic"/>
                <a:cs typeface="Century Gothic"/>
                <a:sym typeface="Century Gothic"/>
              </a:rPr>
              <a:t>3. Help in </a:t>
            </a:r>
            <a:r>
              <a:rPr b="0" i="0" lang="en-US" sz="2800" u="sng" cap="none" strike="noStrike">
                <a:solidFill>
                  <a:srgbClr val="0F486F"/>
                </a:solidFill>
                <a:latin typeface="Century Gothic"/>
                <a:ea typeface="Century Gothic"/>
                <a:cs typeface="Century Gothic"/>
                <a:sym typeface="Century Gothic"/>
              </a:rPr>
              <a:t>identifying suspects, reconstructing events, and validating testimonies.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title"/>
          </p:nvPr>
        </p:nvSpPr>
        <p:spPr>
          <a:xfrm>
            <a:off x="255639" y="269992"/>
            <a:ext cx="8806670" cy="683737"/>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COLLECTION &amp; PRESERVATION TOOLS</a:t>
            </a:r>
            <a:endParaRPr/>
          </a:p>
        </p:txBody>
      </p:sp>
      <p:sp>
        <p:nvSpPr>
          <p:cNvPr id="229" name="Google Shape;229;p17"/>
          <p:cNvSpPr txBox="1"/>
          <p:nvPr>
            <p:ph idx="1" type="body"/>
          </p:nvPr>
        </p:nvSpPr>
        <p:spPr>
          <a:xfrm>
            <a:off x="374280" y="1066194"/>
            <a:ext cx="7429499" cy="1873652"/>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SzPts val="1600"/>
              <a:buNone/>
            </a:pPr>
            <a:r>
              <a:rPr lang="en-US"/>
              <a:t>• Evidence kits (gloves, swabs, containers)</a:t>
            </a:r>
            <a:endParaRPr/>
          </a:p>
          <a:p>
            <a:pPr indent="0" lvl="0" marL="0" rtl="0" algn="l">
              <a:spcBef>
                <a:spcPts val="1000"/>
              </a:spcBef>
              <a:spcAft>
                <a:spcPts val="0"/>
              </a:spcAft>
              <a:buSzPts val="1600"/>
              <a:buNone/>
            </a:pPr>
            <a:r>
              <a:rPr lang="en-US"/>
              <a:t>• Sealable bags &amp; tamper-proof tags</a:t>
            </a:r>
            <a:endParaRPr/>
          </a:p>
          <a:p>
            <a:pPr indent="0" lvl="0" marL="0" rtl="0" algn="l">
              <a:spcBef>
                <a:spcPts val="1000"/>
              </a:spcBef>
              <a:spcAft>
                <a:spcPts val="0"/>
              </a:spcAft>
              <a:buSzPts val="1600"/>
              <a:buNone/>
            </a:pPr>
            <a:r>
              <a:rPr lang="en-US"/>
              <a:t>• Temperature-controlled storage</a:t>
            </a:r>
            <a:endParaRPr/>
          </a:p>
          <a:p>
            <a:pPr indent="0" lvl="0" marL="0" rtl="0" algn="l">
              <a:spcBef>
                <a:spcPts val="1000"/>
              </a:spcBef>
              <a:spcAft>
                <a:spcPts val="0"/>
              </a:spcAft>
              <a:buSzPts val="1600"/>
              <a:buNone/>
            </a:pPr>
            <a:r>
              <a:rPr lang="en-US"/>
              <a:t>• Prevents contamination &amp; preserves integrity</a:t>
            </a:r>
            <a:endParaRPr/>
          </a:p>
        </p:txBody>
      </p:sp>
      <p:pic>
        <p:nvPicPr>
          <p:cNvPr id="230" name="Google Shape;230;p17"/>
          <p:cNvPicPr preferRelativeResize="0"/>
          <p:nvPr/>
        </p:nvPicPr>
        <p:blipFill rotWithShape="1">
          <a:blip r:embed="rId3">
            <a:alphaModFix/>
          </a:blip>
          <a:srcRect b="0" l="0" r="0" t="0"/>
          <a:stretch/>
        </p:blipFill>
        <p:spPr>
          <a:xfrm>
            <a:off x="4385187" y="3195484"/>
            <a:ext cx="7806813" cy="366251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234559" y="273363"/>
            <a:ext cx="8290009" cy="745958"/>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FINGERPRINT EXAMINATION DEVICES</a:t>
            </a:r>
            <a:endParaRPr/>
          </a:p>
        </p:txBody>
      </p:sp>
      <p:pic>
        <p:nvPicPr>
          <p:cNvPr id="236" name="Google Shape;236;p18"/>
          <p:cNvPicPr preferRelativeResize="0"/>
          <p:nvPr/>
        </p:nvPicPr>
        <p:blipFill rotWithShape="1">
          <a:blip r:embed="rId3">
            <a:alphaModFix/>
          </a:blip>
          <a:srcRect b="0" l="0" r="0" t="0"/>
          <a:stretch/>
        </p:blipFill>
        <p:spPr>
          <a:xfrm>
            <a:off x="6971071" y="2938283"/>
            <a:ext cx="5220929" cy="3919717"/>
          </a:xfrm>
          <a:prstGeom prst="rect">
            <a:avLst/>
          </a:prstGeom>
          <a:noFill/>
          <a:ln>
            <a:noFill/>
          </a:ln>
        </p:spPr>
      </p:pic>
      <p:sp>
        <p:nvSpPr>
          <p:cNvPr id="237" name="Google Shape;237;p18"/>
          <p:cNvSpPr txBox="1"/>
          <p:nvPr>
            <p:ph idx="1" type="body"/>
          </p:nvPr>
        </p:nvSpPr>
        <p:spPr>
          <a:xfrm>
            <a:off x="234559" y="955203"/>
            <a:ext cx="7429499" cy="2805384"/>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Fingerprint scanners </a:t>
            </a:r>
            <a:endParaRPr/>
          </a:p>
          <a:p>
            <a:pPr indent="-285750" lvl="0" marL="285750" rtl="0" algn="l">
              <a:spcBef>
                <a:spcPts val="1000"/>
              </a:spcBef>
              <a:spcAft>
                <a:spcPts val="0"/>
              </a:spcAft>
              <a:buSzPts val="1600"/>
              <a:buChar char="▶"/>
            </a:pPr>
            <a:r>
              <a:rPr lang="en-US"/>
              <a:t> High-resolution imaging </a:t>
            </a:r>
            <a:endParaRPr/>
          </a:p>
          <a:p>
            <a:pPr indent="-285750" lvl="0" marL="285750" rtl="0" algn="l">
              <a:spcBef>
                <a:spcPts val="1000"/>
              </a:spcBef>
              <a:spcAft>
                <a:spcPts val="0"/>
              </a:spcAft>
              <a:buSzPts val="1600"/>
              <a:buChar char="▶"/>
            </a:pPr>
            <a:r>
              <a:rPr lang="en-US"/>
              <a:t> Automated matching software</a:t>
            </a:r>
            <a:endParaRPr/>
          </a:p>
          <a:p>
            <a:pPr indent="-285750" lvl="0" marL="285750" rtl="0" algn="l">
              <a:spcBef>
                <a:spcPts val="1000"/>
              </a:spcBef>
              <a:spcAft>
                <a:spcPts val="0"/>
              </a:spcAft>
              <a:buSzPts val="1600"/>
              <a:buChar char="▶"/>
            </a:pPr>
            <a:r>
              <a:rPr lang="en-US"/>
              <a:t> Latent print capture from surfaces</a:t>
            </a:r>
            <a:endParaRPr/>
          </a:p>
          <a:p>
            <a:pPr indent="-285750" lvl="0" marL="285750" rtl="0" algn="l">
              <a:spcBef>
                <a:spcPts val="1000"/>
              </a:spcBef>
              <a:spcAft>
                <a:spcPts val="0"/>
              </a:spcAft>
              <a:buSzPts val="1600"/>
              <a:buChar char="▶"/>
            </a:pPr>
            <a:r>
              <a:rPr lang="en-US"/>
              <a:t> AFIS integration for database comparison</a:t>
            </a:r>
            <a:endParaRPr/>
          </a:p>
          <a:p>
            <a:pPr indent="-285750" lvl="0" marL="285750" rtl="0" algn="l">
              <a:spcBef>
                <a:spcPts val="1000"/>
              </a:spcBef>
              <a:spcAft>
                <a:spcPts val="0"/>
              </a:spcAft>
              <a:buSzPts val="1600"/>
              <a:buChar char="▶"/>
            </a:pPr>
            <a:r>
              <a:rPr lang="en-US"/>
              <a:t> Links suspects to crime scenes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19"/>
          <p:cNvPicPr preferRelativeResize="0"/>
          <p:nvPr/>
        </p:nvPicPr>
        <p:blipFill rotWithShape="1">
          <a:blip r:embed="rId3">
            <a:alphaModFix/>
          </a:blip>
          <a:srcRect b="0" l="0" r="0" t="0"/>
          <a:stretch/>
        </p:blipFill>
        <p:spPr>
          <a:xfrm>
            <a:off x="8339297" y="-10130"/>
            <a:ext cx="3852703" cy="3205614"/>
          </a:xfrm>
          <a:prstGeom prst="rect">
            <a:avLst/>
          </a:prstGeom>
          <a:noFill/>
          <a:ln>
            <a:noFill/>
          </a:ln>
        </p:spPr>
      </p:pic>
      <p:sp>
        <p:nvSpPr>
          <p:cNvPr id="243" name="Google Shape;243;p19"/>
          <p:cNvSpPr txBox="1"/>
          <p:nvPr>
            <p:ph type="title"/>
          </p:nvPr>
        </p:nvSpPr>
        <p:spPr>
          <a:xfrm>
            <a:off x="216964" y="248958"/>
            <a:ext cx="8838545" cy="694338"/>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CHEMICAL &amp; DRUG SCREENING KITS</a:t>
            </a:r>
            <a:endParaRPr/>
          </a:p>
        </p:txBody>
      </p:sp>
      <p:sp>
        <p:nvSpPr>
          <p:cNvPr id="244" name="Google Shape;244;p19"/>
          <p:cNvSpPr txBox="1"/>
          <p:nvPr>
            <p:ph idx="1" type="body"/>
          </p:nvPr>
        </p:nvSpPr>
        <p:spPr>
          <a:xfrm>
            <a:off x="334350" y="1357803"/>
            <a:ext cx="6853138" cy="2478506"/>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Reagent kits for quick detection</a:t>
            </a:r>
            <a:endParaRPr/>
          </a:p>
          <a:p>
            <a:pPr indent="-285750" lvl="0" marL="285750" rtl="0" algn="l">
              <a:spcBef>
                <a:spcPts val="1000"/>
              </a:spcBef>
              <a:spcAft>
                <a:spcPts val="0"/>
              </a:spcAft>
              <a:buSzPts val="1600"/>
              <a:buChar char="▶"/>
            </a:pPr>
            <a:r>
              <a:rPr lang="en-US"/>
              <a:t>Detects narcotics, toxicants, medications</a:t>
            </a:r>
            <a:endParaRPr/>
          </a:p>
          <a:p>
            <a:pPr indent="-285750" lvl="0" marL="285750" rtl="0" algn="l">
              <a:spcBef>
                <a:spcPts val="1000"/>
              </a:spcBef>
              <a:spcAft>
                <a:spcPts val="0"/>
              </a:spcAft>
              <a:buSzPts val="1600"/>
              <a:buChar char="▶"/>
            </a:pPr>
            <a:r>
              <a:rPr lang="en-US"/>
              <a:t>On-site preliminary screening</a:t>
            </a:r>
            <a:endParaRPr/>
          </a:p>
          <a:p>
            <a:pPr indent="-285750" lvl="0" marL="285750" rtl="0" algn="l">
              <a:spcBef>
                <a:spcPts val="1000"/>
              </a:spcBef>
              <a:spcAft>
                <a:spcPts val="0"/>
              </a:spcAft>
              <a:buSzPts val="1600"/>
              <a:buChar char="▶"/>
            </a:pPr>
            <a:r>
              <a:rPr lang="en-US"/>
              <a:t>Requires confirmatory GC-MS analysis (identify different substances within a test sample)</a:t>
            </a:r>
            <a:endParaRPr/>
          </a:p>
          <a:p>
            <a:pPr indent="-285750" lvl="0" marL="285750" rtl="0" algn="l">
              <a:spcBef>
                <a:spcPts val="1000"/>
              </a:spcBef>
              <a:spcAft>
                <a:spcPts val="0"/>
              </a:spcAft>
              <a:buSzPts val="1600"/>
              <a:buChar char="▶"/>
            </a:pPr>
            <a:r>
              <a:rPr lang="en-US"/>
              <a:t>Saves time &amp; resources</a:t>
            </a:r>
            <a:endParaRPr/>
          </a:p>
        </p:txBody>
      </p:sp>
      <p:pic>
        <p:nvPicPr>
          <p:cNvPr id="245" name="Google Shape;245;p19"/>
          <p:cNvPicPr preferRelativeResize="0"/>
          <p:nvPr/>
        </p:nvPicPr>
        <p:blipFill rotWithShape="1">
          <a:blip r:embed="rId4">
            <a:alphaModFix/>
          </a:blip>
          <a:srcRect b="0" l="0" r="0" t="0"/>
          <a:stretch/>
        </p:blipFill>
        <p:spPr>
          <a:xfrm>
            <a:off x="8339297" y="3429000"/>
            <a:ext cx="3852703" cy="34290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278545" y="364698"/>
            <a:ext cx="8767131" cy="546139"/>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lt1"/>
              </a:buClr>
              <a:buSzPct val="100000"/>
              <a:buFont typeface="Century Gothic"/>
              <a:buNone/>
            </a:pPr>
            <a:r>
              <a:rPr lang="en-US"/>
              <a:t>FORENSIC IMAGING &amp; DOCUMENTATION</a:t>
            </a:r>
            <a:endParaRPr/>
          </a:p>
        </p:txBody>
      </p:sp>
      <p:sp>
        <p:nvSpPr>
          <p:cNvPr id="251" name="Google Shape;251;p20"/>
          <p:cNvSpPr txBox="1"/>
          <p:nvPr>
            <p:ph idx="1" type="body"/>
          </p:nvPr>
        </p:nvSpPr>
        <p:spPr>
          <a:xfrm>
            <a:off x="518139" y="1011393"/>
            <a:ext cx="8287941" cy="2007109"/>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 Digital cameras, 3D scanners, microscopes</a:t>
            </a:r>
            <a:endParaRPr/>
          </a:p>
          <a:p>
            <a:pPr indent="-285750" lvl="0" marL="285750" rtl="0" algn="l">
              <a:spcBef>
                <a:spcPts val="1000"/>
              </a:spcBef>
              <a:spcAft>
                <a:spcPts val="0"/>
              </a:spcAft>
              <a:buSzPts val="1600"/>
              <a:buChar char="▶"/>
            </a:pPr>
            <a:r>
              <a:rPr lang="en-US"/>
              <a:t> High-resolution &amp; 3D models</a:t>
            </a:r>
            <a:endParaRPr/>
          </a:p>
          <a:p>
            <a:pPr indent="-285750" lvl="0" marL="285750" rtl="0" algn="l">
              <a:spcBef>
                <a:spcPts val="1000"/>
              </a:spcBef>
              <a:spcAft>
                <a:spcPts val="0"/>
              </a:spcAft>
              <a:buSzPts val="1600"/>
              <a:buChar char="▶"/>
            </a:pPr>
            <a:r>
              <a:rPr lang="en-US"/>
              <a:t> Preserves evidence integrity, aids in crime scene </a:t>
            </a:r>
            <a:r>
              <a:rPr lang="en-US"/>
              <a:t>reconstruction</a:t>
            </a:r>
            <a:r>
              <a:rPr lang="en-US"/>
              <a:t>, </a:t>
            </a:r>
            <a:r>
              <a:rPr lang="en-US"/>
              <a:t>supports</a:t>
            </a:r>
            <a:r>
              <a:rPr lang="en-US"/>
              <a:t> chain-of-custody &amp; legal standards</a:t>
            </a:r>
            <a:endParaRPr/>
          </a:p>
        </p:txBody>
      </p:sp>
      <p:pic>
        <p:nvPicPr>
          <p:cNvPr id="252" name="Google Shape;252;p20"/>
          <p:cNvPicPr preferRelativeResize="0"/>
          <p:nvPr/>
        </p:nvPicPr>
        <p:blipFill rotWithShape="1">
          <a:blip r:embed="rId3">
            <a:alphaModFix/>
          </a:blip>
          <a:srcRect b="0" l="0" r="0" t="0"/>
          <a:stretch/>
        </p:blipFill>
        <p:spPr>
          <a:xfrm>
            <a:off x="6917802" y="3637935"/>
            <a:ext cx="5274198" cy="322006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
          <p:cNvSpPr txBox="1"/>
          <p:nvPr>
            <p:ph type="title"/>
          </p:nvPr>
        </p:nvSpPr>
        <p:spPr>
          <a:xfrm>
            <a:off x="488941" y="6443"/>
            <a:ext cx="8534400" cy="897397"/>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solidFill>
                  <a:schemeClr val="dk1"/>
                </a:solidFill>
              </a:rPr>
              <a:t>WHO IS A FORENSIC SCIENTIST?</a:t>
            </a:r>
            <a:endParaRPr>
              <a:solidFill>
                <a:schemeClr val="dk1"/>
              </a:solidFill>
            </a:endParaRPr>
          </a:p>
        </p:txBody>
      </p:sp>
      <p:sp>
        <p:nvSpPr>
          <p:cNvPr id="146" name="Google Shape;146;p2"/>
          <p:cNvSpPr txBox="1"/>
          <p:nvPr>
            <p:ph idx="1" type="body"/>
          </p:nvPr>
        </p:nvSpPr>
        <p:spPr>
          <a:xfrm>
            <a:off x="404650" y="1044775"/>
            <a:ext cx="11601900" cy="5325600"/>
          </a:xfrm>
          <a:prstGeom prst="rect">
            <a:avLst/>
          </a:prstGeom>
          <a:noFill/>
          <a:ln>
            <a:noFill/>
          </a:ln>
        </p:spPr>
        <p:txBody>
          <a:bodyPr anchorCtr="0" anchor="ctr" bIns="45700" lIns="91425" spcFirstLastPara="1" rIns="91425" wrap="square" tIns="45700">
            <a:spAutoFit/>
          </a:bodyPr>
          <a:lstStyle/>
          <a:p>
            <a:pPr indent="0" lvl="0" marL="0" marR="0" rtl="0" algn="l">
              <a:lnSpc>
                <a:spcPct val="200000"/>
              </a:lnSpc>
              <a:spcBef>
                <a:spcPts val="0"/>
              </a:spcBef>
              <a:spcAft>
                <a:spcPts val="0"/>
              </a:spcAft>
              <a:buNone/>
            </a:pPr>
            <a:r>
              <a:rPr i="1" lang="en-US">
                <a:solidFill>
                  <a:schemeClr val="lt1"/>
                </a:solidFill>
                <a:latin typeface="Arial"/>
                <a:ea typeface="Arial"/>
                <a:cs typeface="Arial"/>
                <a:sym typeface="Arial"/>
              </a:rPr>
              <a:t>A forensic scientist uses knowledge of science (chemistry, biology, physics, digital science, etc.) to examine evidence and present it in a form that courts and investigators can understand.</a:t>
            </a:r>
            <a:endParaRPr i="1">
              <a:solidFill>
                <a:schemeClr val="lt1"/>
              </a:solidFill>
              <a:latin typeface="Arial"/>
              <a:ea typeface="Arial"/>
              <a:cs typeface="Arial"/>
              <a:sym typeface="Arial"/>
            </a:endParaRPr>
          </a:p>
          <a:p>
            <a:pPr indent="0" lvl="0" marL="0" marR="0" rtl="0" algn="l">
              <a:lnSpc>
                <a:spcPct val="200000"/>
              </a:lnSpc>
              <a:spcBef>
                <a:spcPts val="0"/>
              </a:spcBef>
              <a:spcAft>
                <a:spcPts val="0"/>
              </a:spcAft>
              <a:buNone/>
            </a:pPr>
            <a:r>
              <a:rPr b="0" i="0" lang="en-US" u="none" cap="none" strike="noStrike">
                <a:solidFill>
                  <a:schemeClr val="lt1"/>
                </a:solidFill>
                <a:latin typeface="Arial"/>
                <a:ea typeface="Arial"/>
                <a:cs typeface="Arial"/>
                <a:sym typeface="Arial"/>
              </a:rPr>
              <a:t>Forensic science applies scientific methods to solve criminal mysteries.</a:t>
            </a:r>
            <a:endParaRPr/>
          </a:p>
          <a:p>
            <a:pPr indent="0" lvl="0" marL="0" marR="0" rtl="0" algn="l">
              <a:lnSpc>
                <a:spcPct val="200000"/>
              </a:lnSpc>
              <a:spcBef>
                <a:spcPts val="0"/>
              </a:spcBef>
              <a:spcAft>
                <a:spcPts val="0"/>
              </a:spcAft>
              <a:buNone/>
            </a:pPr>
            <a:r>
              <a:rPr b="0" i="0" lang="en-US" u="none" cap="none" strike="noStrike">
                <a:solidFill>
                  <a:schemeClr val="lt1"/>
                </a:solidFill>
                <a:latin typeface="Arial"/>
                <a:ea typeface="Arial"/>
                <a:cs typeface="Arial"/>
                <a:sym typeface="Arial"/>
              </a:rPr>
              <a:t>Forensic experts assist law enforcement in:</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Crime scene investigation</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Evidence collection and analysis</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Linking suspects to crimes</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Specializations include: Ballistics, Toxicology, DNA analysis, Fingerprint analysis, and Digital crimes.</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They prepare reports for courts to ensure justice.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type="title"/>
          </p:nvPr>
        </p:nvSpPr>
        <p:spPr>
          <a:xfrm>
            <a:off x="251592" y="219903"/>
            <a:ext cx="8534400" cy="83215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BALLISTICS &amp; TOOLMARK DEVICES</a:t>
            </a:r>
            <a:endParaRPr/>
          </a:p>
        </p:txBody>
      </p:sp>
      <p:sp>
        <p:nvSpPr>
          <p:cNvPr id="258" name="Google Shape;258;p21"/>
          <p:cNvSpPr txBox="1"/>
          <p:nvPr>
            <p:ph idx="1" type="body"/>
          </p:nvPr>
        </p:nvSpPr>
        <p:spPr>
          <a:xfrm>
            <a:off x="351718" y="1124744"/>
            <a:ext cx="7429499" cy="2304256"/>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Comparison microscopes for bullets &amp; cases</a:t>
            </a:r>
            <a:endParaRPr/>
          </a:p>
          <a:p>
            <a:pPr indent="-285750" lvl="0" marL="285750" rtl="0" algn="l">
              <a:spcBef>
                <a:spcPts val="1000"/>
              </a:spcBef>
              <a:spcAft>
                <a:spcPts val="0"/>
              </a:spcAft>
              <a:buSzPts val="1600"/>
              <a:buChar char="▶"/>
            </a:pPr>
            <a:r>
              <a:rPr lang="en-US"/>
              <a:t>3D imaging for surface analysis</a:t>
            </a:r>
            <a:endParaRPr/>
          </a:p>
          <a:p>
            <a:pPr indent="-285750" lvl="0" marL="285750" rtl="0" algn="l">
              <a:spcBef>
                <a:spcPts val="1000"/>
              </a:spcBef>
              <a:spcAft>
                <a:spcPts val="0"/>
              </a:spcAft>
              <a:buSzPts val="1600"/>
              <a:buChar char="▶"/>
            </a:pPr>
            <a:r>
              <a:rPr lang="en-US"/>
              <a:t>Ballistic calculators for trajectory</a:t>
            </a:r>
            <a:endParaRPr/>
          </a:p>
          <a:p>
            <a:pPr indent="-285750" lvl="0" marL="285750" rtl="0" algn="l">
              <a:spcBef>
                <a:spcPts val="1000"/>
              </a:spcBef>
              <a:spcAft>
                <a:spcPts val="0"/>
              </a:spcAft>
              <a:buSzPts val="1600"/>
              <a:buChar char="▶"/>
            </a:pPr>
            <a:r>
              <a:rPr lang="en-US"/>
              <a:t>Digital firearm databases</a:t>
            </a:r>
            <a:endParaRPr/>
          </a:p>
          <a:p>
            <a:pPr indent="-285750" lvl="0" marL="285750" rtl="0" algn="l">
              <a:spcBef>
                <a:spcPts val="1000"/>
              </a:spcBef>
              <a:spcAft>
                <a:spcPts val="0"/>
              </a:spcAft>
              <a:buSzPts val="1600"/>
              <a:buChar char="▶"/>
            </a:pPr>
            <a:r>
              <a:rPr lang="en-US"/>
              <a:t>Matches weapons to crimes</a:t>
            </a:r>
            <a:endParaRPr/>
          </a:p>
        </p:txBody>
      </p:sp>
      <p:pic>
        <p:nvPicPr>
          <p:cNvPr id="259" name="Google Shape;259;p21"/>
          <p:cNvPicPr preferRelativeResize="0"/>
          <p:nvPr/>
        </p:nvPicPr>
        <p:blipFill rotWithShape="1">
          <a:blip r:embed="rId3">
            <a:alphaModFix/>
          </a:blip>
          <a:srcRect b="0" l="0" r="0" t="0"/>
          <a:stretch/>
        </p:blipFill>
        <p:spPr>
          <a:xfrm>
            <a:off x="3313470" y="84543"/>
            <a:ext cx="10744175" cy="716278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type="title"/>
          </p:nvPr>
        </p:nvSpPr>
        <p:spPr>
          <a:xfrm>
            <a:off x="256603" y="308354"/>
            <a:ext cx="8867732" cy="714201"/>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DOCUMENT EXAMINATION TOOLS</a:t>
            </a:r>
            <a:endParaRPr/>
          </a:p>
        </p:txBody>
      </p:sp>
      <p:sp>
        <p:nvSpPr>
          <p:cNvPr id="265" name="Google Shape;265;p22"/>
          <p:cNvSpPr txBox="1"/>
          <p:nvPr>
            <p:ph idx="1" type="body"/>
          </p:nvPr>
        </p:nvSpPr>
        <p:spPr>
          <a:xfrm>
            <a:off x="384422" y="1119187"/>
            <a:ext cx="7429499" cy="1800994"/>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Stereoscopic Microscope</a:t>
            </a:r>
            <a:endParaRPr/>
          </a:p>
          <a:p>
            <a:pPr indent="-285750" lvl="0" marL="285750" rtl="0" algn="l">
              <a:spcBef>
                <a:spcPts val="1000"/>
              </a:spcBef>
              <a:spcAft>
                <a:spcPts val="0"/>
              </a:spcAft>
              <a:buSzPts val="1600"/>
              <a:buChar char="▶"/>
            </a:pPr>
            <a:r>
              <a:rPr lang="en-US"/>
              <a:t>Comparison Microscopes</a:t>
            </a:r>
            <a:endParaRPr/>
          </a:p>
          <a:p>
            <a:pPr indent="-285750" lvl="0" marL="285750" rtl="0" algn="l">
              <a:spcBef>
                <a:spcPts val="1000"/>
              </a:spcBef>
              <a:spcAft>
                <a:spcPts val="0"/>
              </a:spcAft>
              <a:buSzPts val="1600"/>
              <a:buChar char="▶"/>
            </a:pPr>
            <a:r>
              <a:rPr lang="en-US"/>
              <a:t>Video Spectral Comparator (VSC)</a:t>
            </a:r>
            <a:endParaRPr/>
          </a:p>
          <a:p>
            <a:pPr indent="-285750" lvl="0" marL="285750" rtl="0" algn="l">
              <a:spcBef>
                <a:spcPts val="1000"/>
              </a:spcBef>
              <a:spcAft>
                <a:spcPts val="0"/>
              </a:spcAft>
              <a:buSzPts val="1600"/>
              <a:buChar char="▶"/>
            </a:pPr>
            <a:r>
              <a:rPr lang="en-US"/>
              <a:t>Electrostatic Detection Apparatus (ESDA)</a:t>
            </a:r>
            <a:endParaRPr/>
          </a:p>
        </p:txBody>
      </p:sp>
      <p:pic>
        <p:nvPicPr>
          <p:cNvPr id="266" name="Google Shape;266;p22"/>
          <p:cNvPicPr preferRelativeResize="0"/>
          <p:nvPr/>
        </p:nvPicPr>
        <p:blipFill rotWithShape="1">
          <a:blip r:embed="rId3">
            <a:alphaModFix/>
          </a:blip>
          <a:srcRect b="0" l="10253" r="10068" t="0"/>
          <a:stretch/>
        </p:blipFill>
        <p:spPr>
          <a:xfrm>
            <a:off x="9083040" y="3248525"/>
            <a:ext cx="3108960" cy="3609475"/>
          </a:xfrm>
          <a:prstGeom prst="rect">
            <a:avLst/>
          </a:prstGeom>
          <a:noFill/>
          <a:ln>
            <a:noFill/>
          </a:ln>
        </p:spPr>
      </p:pic>
      <p:pic>
        <p:nvPicPr>
          <p:cNvPr id="267" name="Google Shape;267;p22"/>
          <p:cNvPicPr preferRelativeResize="0"/>
          <p:nvPr/>
        </p:nvPicPr>
        <p:blipFill rotWithShape="1">
          <a:blip r:embed="rId4">
            <a:alphaModFix/>
          </a:blip>
          <a:srcRect b="9437" l="9362" r="30105" t="19399"/>
          <a:stretch/>
        </p:blipFill>
        <p:spPr>
          <a:xfrm>
            <a:off x="3479101" y="3248525"/>
            <a:ext cx="5535115" cy="3609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3"/>
          <p:cNvSpPr txBox="1"/>
          <p:nvPr>
            <p:ph type="title"/>
          </p:nvPr>
        </p:nvSpPr>
        <p:spPr>
          <a:xfrm>
            <a:off x="261425" y="294969"/>
            <a:ext cx="8534400" cy="766916"/>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DIGITAL FORENSICS TOOLS</a:t>
            </a:r>
            <a:endParaRPr/>
          </a:p>
        </p:txBody>
      </p:sp>
      <p:sp>
        <p:nvSpPr>
          <p:cNvPr id="273" name="Google Shape;273;p23"/>
          <p:cNvSpPr txBox="1"/>
          <p:nvPr>
            <p:ph idx="1" type="body"/>
          </p:nvPr>
        </p:nvSpPr>
        <p:spPr>
          <a:xfrm>
            <a:off x="281186" y="1164713"/>
            <a:ext cx="8534400" cy="2660036"/>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Data recovery &amp; imaging tools</a:t>
            </a:r>
            <a:endParaRPr/>
          </a:p>
          <a:p>
            <a:pPr indent="-285750" lvl="0" marL="285750" rtl="0" algn="l">
              <a:spcBef>
                <a:spcPts val="1000"/>
              </a:spcBef>
              <a:spcAft>
                <a:spcPts val="0"/>
              </a:spcAft>
              <a:buSzPts val="1600"/>
              <a:buChar char="▶"/>
            </a:pPr>
            <a:r>
              <a:rPr lang="en-US"/>
              <a:t>Keyword &amp; timeline analysis</a:t>
            </a:r>
            <a:endParaRPr/>
          </a:p>
          <a:p>
            <a:pPr indent="-285750" lvl="0" marL="285750" rtl="0" algn="l">
              <a:spcBef>
                <a:spcPts val="1000"/>
              </a:spcBef>
              <a:spcAft>
                <a:spcPts val="0"/>
              </a:spcAft>
              <a:buSzPts val="1600"/>
              <a:buChar char="▶"/>
            </a:pPr>
            <a:r>
              <a:rPr lang="en-US"/>
              <a:t>Hardware write blockers</a:t>
            </a:r>
            <a:endParaRPr/>
          </a:p>
          <a:p>
            <a:pPr indent="-285750" lvl="0" marL="285750" rtl="0" algn="l">
              <a:spcBef>
                <a:spcPts val="1000"/>
              </a:spcBef>
              <a:spcAft>
                <a:spcPts val="0"/>
              </a:spcAft>
              <a:buSzPts val="1600"/>
              <a:buChar char="▶"/>
            </a:pPr>
            <a:r>
              <a:rPr lang="en-US"/>
              <a:t>Cybercrime &amp; breach investigation</a:t>
            </a:r>
            <a:endParaRPr/>
          </a:p>
          <a:p>
            <a:pPr indent="-285750" lvl="0" marL="285750" rtl="0" algn="l">
              <a:spcBef>
                <a:spcPts val="1000"/>
              </a:spcBef>
              <a:spcAft>
                <a:spcPts val="0"/>
              </a:spcAft>
              <a:buSzPts val="1600"/>
              <a:buChar char="▶"/>
            </a:pPr>
            <a:r>
              <a:rPr lang="en-US"/>
              <a:t>AI-driven digital evidence analysis</a:t>
            </a:r>
            <a:endParaRPr/>
          </a:p>
          <a:p>
            <a:pPr indent="-285750" lvl="0" marL="285750" rtl="0" algn="l">
              <a:spcBef>
                <a:spcPts val="1000"/>
              </a:spcBef>
              <a:spcAft>
                <a:spcPts val="0"/>
              </a:spcAft>
              <a:buSzPts val="1600"/>
              <a:buChar char="▶"/>
            </a:pPr>
            <a:r>
              <a:rPr b="1" lang="en-US"/>
              <a:t>FTK, Autopsy, and EnCase</a:t>
            </a:r>
            <a:endParaRPr/>
          </a:p>
        </p:txBody>
      </p:sp>
      <p:pic>
        <p:nvPicPr>
          <p:cNvPr id="274" name="Google Shape;274;p23"/>
          <p:cNvPicPr preferRelativeResize="0"/>
          <p:nvPr/>
        </p:nvPicPr>
        <p:blipFill rotWithShape="1">
          <a:blip r:embed="rId3">
            <a:alphaModFix/>
          </a:blip>
          <a:srcRect b="0" l="0" r="51678" t="0"/>
          <a:stretch/>
        </p:blipFill>
        <p:spPr>
          <a:xfrm>
            <a:off x="7737988" y="414341"/>
            <a:ext cx="4317180" cy="416077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4"/>
          <p:cNvSpPr txBox="1"/>
          <p:nvPr>
            <p:ph type="title"/>
          </p:nvPr>
        </p:nvSpPr>
        <p:spPr>
          <a:xfrm>
            <a:off x="477644" y="4701"/>
            <a:ext cx="8534400" cy="1507067"/>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DNA ANALYSIS TOOLS</a:t>
            </a:r>
            <a:endParaRPr/>
          </a:p>
        </p:txBody>
      </p:sp>
      <p:sp>
        <p:nvSpPr>
          <p:cNvPr id="280" name="Google Shape;280;p24"/>
          <p:cNvSpPr txBox="1"/>
          <p:nvPr>
            <p:ph idx="1" type="body"/>
          </p:nvPr>
        </p:nvSpPr>
        <p:spPr>
          <a:xfrm>
            <a:off x="561092" y="1093038"/>
            <a:ext cx="7550521" cy="2479828"/>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SzPts val="1600"/>
              <a:buNone/>
            </a:pPr>
            <a:r>
              <a:rPr lang="en-US"/>
              <a:t>• PCR for DNA amplification</a:t>
            </a:r>
            <a:endParaRPr/>
          </a:p>
          <a:p>
            <a:pPr indent="0" lvl="0" marL="0" rtl="0" algn="l">
              <a:spcBef>
                <a:spcPts val="1000"/>
              </a:spcBef>
              <a:spcAft>
                <a:spcPts val="0"/>
              </a:spcAft>
              <a:buSzPts val="1600"/>
              <a:buNone/>
            </a:pPr>
            <a:r>
              <a:rPr lang="en-US"/>
              <a:t>• STR Analysis for unique profiles</a:t>
            </a:r>
            <a:endParaRPr/>
          </a:p>
          <a:p>
            <a:pPr indent="0" lvl="0" marL="0" rtl="0" algn="l">
              <a:spcBef>
                <a:spcPts val="1000"/>
              </a:spcBef>
              <a:spcAft>
                <a:spcPts val="0"/>
              </a:spcAft>
              <a:buSzPts val="1600"/>
              <a:buNone/>
            </a:pPr>
            <a:r>
              <a:rPr lang="en-US"/>
              <a:t>• Capillary electrophoresis systems</a:t>
            </a:r>
            <a:endParaRPr/>
          </a:p>
          <a:p>
            <a:pPr indent="0" lvl="0" marL="0" rtl="0" algn="l">
              <a:spcBef>
                <a:spcPts val="1000"/>
              </a:spcBef>
              <a:spcAft>
                <a:spcPts val="0"/>
              </a:spcAft>
              <a:buSzPts val="1600"/>
              <a:buNone/>
            </a:pPr>
            <a:r>
              <a:rPr lang="en-US"/>
              <a:t>• DNA sequencing &amp; Combined DNA Index System (CODIS)</a:t>
            </a:r>
            <a:endParaRPr/>
          </a:p>
          <a:p>
            <a:pPr indent="0" lvl="0" marL="0" rtl="0" algn="l">
              <a:spcBef>
                <a:spcPts val="1000"/>
              </a:spcBef>
              <a:spcAft>
                <a:spcPts val="0"/>
              </a:spcAft>
              <a:buSzPts val="1600"/>
              <a:buNone/>
            </a:pPr>
            <a:r>
              <a:rPr lang="en-US"/>
              <a:t>• Highly reliable for identification</a:t>
            </a:r>
            <a:endParaRPr/>
          </a:p>
        </p:txBody>
      </p:sp>
      <p:pic>
        <p:nvPicPr>
          <p:cNvPr descr="QuantStudio Absolute Q Digital PCR System" id="281" name="Google Shape;281;p24"/>
          <p:cNvPicPr preferRelativeResize="0"/>
          <p:nvPr/>
        </p:nvPicPr>
        <p:blipFill rotWithShape="1">
          <a:blip r:embed="rId3">
            <a:alphaModFix/>
          </a:blip>
          <a:srcRect b="0" l="2252" r="50000" t="19723"/>
          <a:stretch/>
        </p:blipFill>
        <p:spPr>
          <a:xfrm>
            <a:off x="8042787" y="2995098"/>
            <a:ext cx="4065252" cy="372720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5"/>
          <p:cNvSpPr txBox="1"/>
          <p:nvPr>
            <p:ph type="title"/>
          </p:nvPr>
        </p:nvSpPr>
        <p:spPr>
          <a:xfrm>
            <a:off x="148018" y="301560"/>
            <a:ext cx="7787012" cy="81583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TRACE EVIDENCE ANALYSIS TOOLS</a:t>
            </a:r>
            <a:endParaRPr/>
          </a:p>
        </p:txBody>
      </p:sp>
      <p:sp>
        <p:nvSpPr>
          <p:cNvPr id="287" name="Google Shape;287;p25"/>
          <p:cNvSpPr txBox="1"/>
          <p:nvPr>
            <p:ph idx="1" type="body"/>
          </p:nvPr>
        </p:nvSpPr>
        <p:spPr>
          <a:xfrm>
            <a:off x="473792" y="1117395"/>
            <a:ext cx="7429499" cy="2298890"/>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Spectrometers for chemical composition (FTIR and Raman spectroscopy)</a:t>
            </a:r>
            <a:endParaRPr/>
          </a:p>
          <a:p>
            <a:pPr indent="-285750" lvl="0" marL="285750" rtl="0" algn="l">
              <a:spcBef>
                <a:spcPts val="1000"/>
              </a:spcBef>
              <a:spcAft>
                <a:spcPts val="0"/>
              </a:spcAft>
              <a:buSzPts val="1600"/>
              <a:buChar char="▶"/>
            </a:pPr>
            <a:r>
              <a:rPr lang="en-US"/>
              <a:t>Chromatographs (GC, LC) for mixtures</a:t>
            </a:r>
            <a:endParaRPr/>
          </a:p>
          <a:p>
            <a:pPr indent="-285750" lvl="0" marL="285750" rtl="0" algn="l">
              <a:spcBef>
                <a:spcPts val="1000"/>
              </a:spcBef>
              <a:spcAft>
                <a:spcPts val="0"/>
              </a:spcAft>
              <a:buSzPts val="1600"/>
              <a:buChar char="▶"/>
            </a:pPr>
            <a:r>
              <a:rPr lang="en-US"/>
              <a:t>Microscopes for fibres, soil, paint</a:t>
            </a:r>
            <a:endParaRPr/>
          </a:p>
          <a:p>
            <a:pPr indent="-285750" lvl="0" marL="285750" rtl="0" algn="l">
              <a:spcBef>
                <a:spcPts val="1000"/>
              </a:spcBef>
              <a:spcAft>
                <a:spcPts val="0"/>
              </a:spcAft>
              <a:buSzPts val="1600"/>
              <a:buChar char="▶"/>
            </a:pPr>
            <a:r>
              <a:rPr lang="en-US"/>
              <a:t>Links evidence to suspects &amp; locations</a:t>
            </a:r>
            <a:endParaRPr/>
          </a:p>
        </p:txBody>
      </p:sp>
      <p:pic>
        <p:nvPicPr>
          <p:cNvPr id="288" name="Google Shape;288;p25"/>
          <p:cNvPicPr preferRelativeResize="0"/>
          <p:nvPr/>
        </p:nvPicPr>
        <p:blipFill rotWithShape="1">
          <a:blip r:embed="rId3">
            <a:alphaModFix/>
          </a:blip>
          <a:srcRect b="0" l="0" r="0" t="0"/>
          <a:stretch/>
        </p:blipFill>
        <p:spPr>
          <a:xfrm>
            <a:off x="7903291" y="3621179"/>
            <a:ext cx="4288709" cy="3236822"/>
          </a:xfrm>
          <a:prstGeom prst="rect">
            <a:avLst/>
          </a:prstGeom>
          <a:noFill/>
          <a:ln>
            <a:noFill/>
          </a:ln>
        </p:spPr>
      </p:pic>
      <p:pic>
        <p:nvPicPr>
          <p:cNvPr id="289" name="Google Shape;289;p25"/>
          <p:cNvPicPr preferRelativeResize="0"/>
          <p:nvPr/>
        </p:nvPicPr>
        <p:blipFill rotWithShape="1">
          <a:blip r:embed="rId4">
            <a:alphaModFix/>
          </a:blip>
          <a:srcRect b="0" l="0" r="0" t="0"/>
          <a:stretch/>
        </p:blipFill>
        <p:spPr>
          <a:xfrm>
            <a:off x="7935030" y="0"/>
            <a:ext cx="4243587" cy="308732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6"/>
          <p:cNvSpPr txBox="1"/>
          <p:nvPr>
            <p:ph type="title"/>
          </p:nvPr>
        </p:nvSpPr>
        <p:spPr>
          <a:xfrm>
            <a:off x="310371" y="312984"/>
            <a:ext cx="7429499" cy="75604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MULTIMEDIA FORENSIC TOOLS</a:t>
            </a:r>
            <a:endParaRPr/>
          </a:p>
        </p:txBody>
      </p:sp>
      <p:sp>
        <p:nvSpPr>
          <p:cNvPr id="295" name="Google Shape;295;p26"/>
          <p:cNvSpPr txBox="1"/>
          <p:nvPr>
            <p:ph idx="1" type="body"/>
          </p:nvPr>
        </p:nvSpPr>
        <p:spPr>
          <a:xfrm>
            <a:off x="648930" y="1069029"/>
            <a:ext cx="11356258" cy="3476159"/>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SzPts val="1600"/>
              <a:buNone/>
            </a:pPr>
            <a:r>
              <a:rPr lang="en-US"/>
              <a:t>Professionals in audio-video forensics rely on advanced software and tools tailored for evidence handling:</a:t>
            </a:r>
            <a:endParaRPr/>
          </a:p>
          <a:p>
            <a:pPr indent="-285750" lvl="0" marL="285750" rtl="0" algn="l">
              <a:spcBef>
                <a:spcPts val="1000"/>
              </a:spcBef>
              <a:spcAft>
                <a:spcPts val="0"/>
              </a:spcAft>
              <a:buSzPts val="1600"/>
              <a:buChar char="▶"/>
            </a:pPr>
            <a:r>
              <a:rPr lang="en-US"/>
              <a:t>Spectrogram analysis (Visual representation of audio frequencies)</a:t>
            </a:r>
            <a:endParaRPr/>
          </a:p>
          <a:p>
            <a:pPr indent="-285750" lvl="0" marL="285750" rtl="0" algn="l">
              <a:spcBef>
                <a:spcPts val="1000"/>
              </a:spcBef>
              <a:spcAft>
                <a:spcPts val="0"/>
              </a:spcAft>
              <a:buSzPts val="1600"/>
              <a:buChar char="▶"/>
            </a:pPr>
            <a:r>
              <a:rPr lang="en-US"/>
              <a:t>Waveform comparison (Identifies splicing, duplication, or deletion in recordings)</a:t>
            </a:r>
            <a:endParaRPr/>
          </a:p>
          <a:p>
            <a:pPr indent="-285750" lvl="0" marL="285750" rtl="0" algn="l">
              <a:spcBef>
                <a:spcPts val="1000"/>
              </a:spcBef>
              <a:spcAft>
                <a:spcPts val="0"/>
              </a:spcAft>
              <a:buSzPts val="1600"/>
              <a:buChar char="▶"/>
            </a:pPr>
            <a:r>
              <a:rPr lang="en-US"/>
              <a:t>Adobe Audition and Audacity (audio editing)</a:t>
            </a:r>
            <a:endParaRPr/>
          </a:p>
          <a:p>
            <a:pPr indent="-285750" lvl="0" marL="285750" rtl="0" algn="l">
              <a:spcBef>
                <a:spcPts val="1000"/>
              </a:spcBef>
              <a:spcAft>
                <a:spcPts val="0"/>
              </a:spcAft>
              <a:buSzPts val="1600"/>
              <a:buChar char="▶"/>
            </a:pPr>
            <a:r>
              <a:rPr lang="en-US"/>
              <a:t>Forensic Video Clarification tools like Amped FIVE</a:t>
            </a:r>
            <a:endParaRPr/>
          </a:p>
          <a:p>
            <a:pPr indent="-285750" lvl="0" marL="285750" rtl="0" algn="l">
              <a:spcBef>
                <a:spcPts val="1000"/>
              </a:spcBef>
              <a:spcAft>
                <a:spcPts val="0"/>
              </a:spcAft>
              <a:buSzPts val="1600"/>
              <a:buChar char="▶"/>
            </a:pPr>
            <a:r>
              <a:rPr lang="en-US"/>
              <a:t>Frame-by-frame visual inspection software</a:t>
            </a:r>
            <a:endParaRPr/>
          </a:p>
          <a:p>
            <a:pPr indent="-285750" lvl="0" marL="285750" rtl="0" algn="l">
              <a:spcBef>
                <a:spcPts val="1000"/>
              </a:spcBef>
              <a:spcAft>
                <a:spcPts val="0"/>
              </a:spcAft>
              <a:buSzPts val="1600"/>
              <a:buChar char="▶"/>
            </a:pPr>
            <a:r>
              <a:rPr lang="en-US"/>
              <a:t>Metadata analysis tools</a:t>
            </a:r>
            <a:endParaRPr/>
          </a:p>
        </p:txBody>
      </p:sp>
      <p:pic>
        <p:nvPicPr>
          <p:cNvPr id="296" name="Google Shape;296;p26"/>
          <p:cNvPicPr preferRelativeResize="0"/>
          <p:nvPr/>
        </p:nvPicPr>
        <p:blipFill rotWithShape="1">
          <a:blip r:embed="rId3">
            <a:alphaModFix/>
          </a:blip>
          <a:srcRect b="0" l="0" r="0" t="0"/>
          <a:stretch/>
        </p:blipFill>
        <p:spPr>
          <a:xfrm>
            <a:off x="4837471" y="4050891"/>
            <a:ext cx="7305367" cy="277657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7"/>
          <p:cNvSpPr txBox="1"/>
          <p:nvPr>
            <p:ph type="title"/>
          </p:nvPr>
        </p:nvSpPr>
        <p:spPr>
          <a:xfrm>
            <a:off x="684212" y="342900"/>
            <a:ext cx="10042781" cy="6858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EMERGING TECHNOLOGIES IN FORENSICS</a:t>
            </a:r>
            <a:endParaRPr/>
          </a:p>
        </p:txBody>
      </p:sp>
      <p:sp>
        <p:nvSpPr>
          <p:cNvPr id="302" name="Google Shape;302;p27"/>
          <p:cNvSpPr txBox="1"/>
          <p:nvPr>
            <p:ph idx="1" type="body"/>
          </p:nvPr>
        </p:nvSpPr>
        <p:spPr>
          <a:xfrm>
            <a:off x="684212" y="685800"/>
            <a:ext cx="8534400" cy="3615267"/>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Rapid DNA sequencing</a:t>
            </a:r>
            <a:endParaRPr/>
          </a:p>
          <a:p>
            <a:pPr indent="-285750" lvl="0" marL="285750" rtl="0" algn="l">
              <a:spcBef>
                <a:spcPts val="1000"/>
              </a:spcBef>
              <a:spcAft>
                <a:spcPts val="0"/>
              </a:spcAft>
              <a:buSzPts val="1600"/>
              <a:buChar char="▶"/>
            </a:pPr>
            <a:r>
              <a:rPr lang="en-US"/>
              <a:t>AI &amp; machine learning</a:t>
            </a:r>
            <a:endParaRPr/>
          </a:p>
          <a:p>
            <a:pPr indent="-285750" lvl="0" marL="285750" rtl="0" algn="l">
              <a:spcBef>
                <a:spcPts val="1000"/>
              </a:spcBef>
              <a:spcAft>
                <a:spcPts val="0"/>
              </a:spcAft>
              <a:buSzPts val="1600"/>
              <a:buChar char="▶"/>
            </a:pPr>
            <a:r>
              <a:rPr lang="en-US"/>
              <a:t>3D imaging &amp; 3D printing</a:t>
            </a:r>
            <a:endParaRPr/>
          </a:p>
          <a:p>
            <a:pPr indent="-285750" lvl="0" marL="285750" rtl="0" algn="l">
              <a:spcBef>
                <a:spcPts val="1000"/>
              </a:spcBef>
              <a:spcAft>
                <a:spcPts val="0"/>
              </a:spcAft>
              <a:buSzPts val="1600"/>
              <a:buChar char="▶"/>
            </a:pPr>
            <a:r>
              <a:rPr lang="en-US"/>
              <a:t>Portable field devices</a:t>
            </a:r>
            <a:endParaRPr/>
          </a:p>
          <a:p>
            <a:pPr indent="-285750" lvl="0" marL="285750" rtl="0" algn="l">
              <a:spcBef>
                <a:spcPts val="1000"/>
              </a:spcBef>
              <a:spcAft>
                <a:spcPts val="0"/>
              </a:spcAft>
              <a:buSzPts val="1600"/>
              <a:buChar char="▶"/>
            </a:pPr>
            <a:r>
              <a:rPr lang="en-US"/>
              <a:t>Future: Faster, more accurate, admissible evidence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8"/>
          <p:cNvSpPr txBox="1"/>
          <p:nvPr>
            <p:ph type="title"/>
          </p:nvPr>
        </p:nvSpPr>
        <p:spPr>
          <a:xfrm>
            <a:off x="684212" y="0"/>
            <a:ext cx="8534400" cy="1507067"/>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CONCLUSION</a:t>
            </a:r>
            <a:endParaRPr/>
          </a:p>
        </p:txBody>
      </p:sp>
      <p:sp>
        <p:nvSpPr>
          <p:cNvPr id="308" name="Google Shape;308;p28"/>
          <p:cNvSpPr txBox="1"/>
          <p:nvPr>
            <p:ph idx="1" type="body"/>
          </p:nvPr>
        </p:nvSpPr>
        <p:spPr>
          <a:xfrm>
            <a:off x="684212" y="1119923"/>
            <a:ext cx="9531504" cy="2145890"/>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Forensic tools ensure integrity &amp; accuracy of investigations.</a:t>
            </a:r>
            <a:endParaRPr/>
          </a:p>
          <a:p>
            <a:pPr indent="-285750" lvl="0" marL="285750" rtl="0" algn="l">
              <a:spcBef>
                <a:spcPts val="1000"/>
              </a:spcBef>
              <a:spcAft>
                <a:spcPts val="0"/>
              </a:spcAft>
              <a:buSzPts val="1600"/>
              <a:buChar char="▶"/>
            </a:pPr>
            <a:r>
              <a:rPr lang="en-US"/>
              <a:t>Cover wide domains: DNA, digital, ballistics, imaging, etc.</a:t>
            </a:r>
            <a:endParaRPr/>
          </a:p>
          <a:p>
            <a:pPr indent="-285750" lvl="0" marL="285750" rtl="0" algn="l">
              <a:spcBef>
                <a:spcPts val="1000"/>
              </a:spcBef>
              <a:spcAft>
                <a:spcPts val="0"/>
              </a:spcAft>
              <a:buSzPts val="1600"/>
              <a:buChar char="▶"/>
            </a:pPr>
            <a:r>
              <a:rPr lang="en-US"/>
              <a:t>Emerging tech reshaping evidence analysis.</a:t>
            </a:r>
            <a:endParaRPr/>
          </a:p>
          <a:p>
            <a:pPr indent="-285750" lvl="0" marL="285750" rtl="0" algn="l">
              <a:spcBef>
                <a:spcPts val="1000"/>
              </a:spcBef>
              <a:spcAft>
                <a:spcPts val="0"/>
              </a:spcAft>
              <a:buSzPts val="1600"/>
              <a:buChar char="▶"/>
            </a:pPr>
            <a:r>
              <a:rPr lang="en-US"/>
              <a:t>Strengthens justice system by providing reliable scientific proof.</a:t>
            </a:r>
            <a:endParaRPr/>
          </a:p>
        </p:txBody>
      </p:sp>
      <p:sp>
        <p:nvSpPr>
          <p:cNvPr id="309" name="Google Shape;309;p28"/>
          <p:cNvSpPr txBox="1"/>
          <p:nvPr/>
        </p:nvSpPr>
        <p:spPr>
          <a:xfrm>
            <a:off x="684212" y="4197420"/>
            <a:ext cx="9197207" cy="1654277"/>
          </a:xfrm>
          <a:prstGeom prst="rect">
            <a:avLst/>
          </a:prstGeom>
          <a:noFill/>
          <a:ln>
            <a:noFill/>
          </a:ln>
        </p:spPr>
        <p:txBody>
          <a:bodyPr anchorCtr="0" anchor="ctr" bIns="45700" lIns="91425" spcFirstLastPara="1" rIns="91425" wrap="square" tIns="45700">
            <a:normAutofit/>
          </a:bodyPr>
          <a:lstStyle/>
          <a:p>
            <a:pPr indent="-285750" lvl="0" marL="285750" marR="0" rtl="0" algn="l">
              <a:spcBef>
                <a:spcPts val="0"/>
              </a:spcBef>
              <a:spcAft>
                <a:spcPts val="0"/>
              </a:spcAft>
              <a:buClr>
                <a:schemeClr val="lt1"/>
              </a:buClr>
              <a:buSzPts val="1600"/>
              <a:buFont typeface="Noto Sans Symbols"/>
              <a:buChar char="▶"/>
            </a:pPr>
            <a:r>
              <a:rPr b="0" i="0" lang="en-US" sz="2000" u="sng" cap="none" strike="noStrike">
                <a:solidFill>
                  <a:srgbClr val="0F486F"/>
                </a:solidFill>
                <a:latin typeface="Century Gothic"/>
                <a:ea typeface="Century Gothic"/>
                <a:cs typeface="Century Gothic"/>
                <a:sym typeface="Century Gothic"/>
                <a:hlinkClick r:id="rId3">
                  <a:extLst>
                    <a:ext uri="{A12FA001-AC4F-418D-AE19-62706E023703}">
                      <ahyp:hlinkClr val="tx"/>
                    </a:ext>
                  </a:extLst>
                </a:hlinkClick>
              </a:rPr>
              <a:t>5 Essential Tools for Accurate Fingerprint Examination</a:t>
            </a:r>
            <a:endParaRPr b="0" i="0" sz="2000" u="none" cap="none" strike="noStrike">
              <a:solidFill>
                <a:srgbClr val="0F486F"/>
              </a:solidFill>
              <a:latin typeface="Century Gothic"/>
              <a:ea typeface="Century Gothic"/>
              <a:cs typeface="Century Gothic"/>
              <a:sym typeface="Century Gothic"/>
            </a:endParaRPr>
          </a:p>
          <a:p>
            <a:pPr indent="-285750" lvl="0" marL="285750" marR="0" rtl="0" algn="l">
              <a:spcBef>
                <a:spcPts val="1000"/>
              </a:spcBef>
              <a:spcAft>
                <a:spcPts val="0"/>
              </a:spcAft>
              <a:buClr>
                <a:schemeClr val="lt1"/>
              </a:buClr>
              <a:buSzPts val="1600"/>
              <a:buFont typeface="Noto Sans Symbols"/>
              <a:buChar char="▶"/>
            </a:pPr>
            <a:r>
              <a:rPr b="0" i="0" lang="en-US" sz="2000" u="sng" cap="none" strike="noStrike">
                <a:solidFill>
                  <a:srgbClr val="0F486F"/>
                </a:solidFill>
                <a:latin typeface="Century Gothic"/>
                <a:ea typeface="Century Gothic"/>
                <a:cs typeface="Century Gothic"/>
                <a:sym typeface="Century Gothic"/>
                <a:hlinkClick r:id="rId4">
                  <a:extLst>
                    <a:ext uri="{A12FA001-AC4F-418D-AE19-62706E023703}">
                      <ahyp:hlinkClr val="tx"/>
                    </a:ext>
                  </a:extLst>
                </a:hlinkClick>
              </a:rPr>
              <a:t>21+ Forensic Questioned Document Instruments &amp; Tools + Uses</a:t>
            </a:r>
            <a:endParaRPr b="0" i="0" sz="2000" u="none" cap="none" strike="noStrike">
              <a:solidFill>
                <a:srgbClr val="0F486F"/>
              </a:solidFill>
              <a:latin typeface="Century Gothic"/>
              <a:ea typeface="Century Gothic"/>
              <a:cs typeface="Century Gothic"/>
              <a:sym typeface="Century Gothic"/>
            </a:endParaRPr>
          </a:p>
          <a:p>
            <a:pPr indent="-285750" lvl="0" marL="285750" marR="0" rtl="0" algn="l">
              <a:spcBef>
                <a:spcPts val="1000"/>
              </a:spcBef>
              <a:spcAft>
                <a:spcPts val="0"/>
              </a:spcAft>
              <a:buClr>
                <a:schemeClr val="lt1"/>
              </a:buClr>
              <a:buSzPts val="1600"/>
              <a:buFont typeface="Noto Sans Symbols"/>
              <a:buChar char="▶"/>
            </a:pPr>
            <a:r>
              <a:rPr b="0" i="0" lang="en-US" sz="2000" u="sng" cap="none" strike="noStrike">
                <a:solidFill>
                  <a:srgbClr val="0F486F"/>
                </a:solidFill>
                <a:latin typeface="Century Gothic"/>
                <a:ea typeface="Century Gothic"/>
                <a:cs typeface="Century Gothic"/>
                <a:sym typeface="Century Gothic"/>
                <a:hlinkClick r:id="rId5">
                  <a:extLst>
                    <a:ext uri="{A12FA001-AC4F-418D-AE19-62706E023703}">
                      <ahyp:hlinkClr val="tx"/>
                    </a:ext>
                  </a:extLst>
                </a:hlinkClick>
              </a:rPr>
              <a:t>9 Phases of Digital Forensics Explained | Tools, Steps, and Real-World Use Cases - Web Asha Technologies</a:t>
            </a:r>
            <a:endParaRPr b="0" i="0" sz="2000" u="none" cap="none" strike="noStrike">
              <a:solidFill>
                <a:srgbClr val="0F486F"/>
              </a:solidFill>
              <a:latin typeface="Century Gothic"/>
              <a:ea typeface="Century Gothic"/>
              <a:cs typeface="Century Gothic"/>
              <a:sym typeface="Century Gothic"/>
            </a:endParaRPr>
          </a:p>
        </p:txBody>
      </p:sp>
      <p:sp>
        <p:nvSpPr>
          <p:cNvPr id="310" name="Google Shape;310;p28"/>
          <p:cNvSpPr txBox="1"/>
          <p:nvPr/>
        </p:nvSpPr>
        <p:spPr>
          <a:xfrm>
            <a:off x="684212" y="3408382"/>
            <a:ext cx="8534400" cy="789038"/>
          </a:xfrm>
          <a:prstGeom prst="rect">
            <a:avLst/>
          </a:prstGeom>
          <a:noFill/>
          <a:ln>
            <a:noFill/>
          </a:ln>
        </p:spPr>
        <p:txBody>
          <a:bodyPr anchorCtr="0" anchor="ctr" bIns="45700" lIns="91425" spcFirstLastPara="1" rIns="91425" wrap="square" tIns="45700">
            <a:normAutofit/>
          </a:bodyPr>
          <a:lstStyle/>
          <a:p>
            <a:pPr indent="0" lvl="0" marL="0" marR="0" rtl="0" algn="l">
              <a:spcBef>
                <a:spcPts val="0"/>
              </a:spcBef>
              <a:spcAft>
                <a:spcPts val="0"/>
              </a:spcAft>
              <a:buClr>
                <a:schemeClr val="lt1"/>
              </a:buClr>
              <a:buSzPts val="3600"/>
              <a:buFont typeface="Century Gothic"/>
              <a:buNone/>
            </a:pPr>
            <a:r>
              <a:rPr b="0" i="0" lang="en-US" sz="3600" u="none" cap="none" strike="noStrike">
                <a:solidFill>
                  <a:schemeClr val="lt1"/>
                </a:solidFill>
                <a:latin typeface="Century Gothic"/>
                <a:ea typeface="Century Gothic"/>
                <a:cs typeface="Century Gothic"/>
                <a:sym typeface="Century Gothic"/>
              </a:rPr>
              <a:t>REFERENCES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g387814c301e_0_1"/>
          <p:cNvSpPr txBox="1"/>
          <p:nvPr>
            <p:ph type="title"/>
          </p:nvPr>
        </p:nvSpPr>
        <p:spPr>
          <a:xfrm>
            <a:off x="517950" y="2"/>
            <a:ext cx="8534400" cy="981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chemeClr val="dk1"/>
                </a:solidFill>
              </a:rPr>
              <a:t>Code of Conduct</a:t>
            </a:r>
            <a:endParaRPr>
              <a:solidFill>
                <a:schemeClr val="dk1"/>
              </a:solidFill>
            </a:endParaRPr>
          </a:p>
        </p:txBody>
      </p:sp>
      <p:sp>
        <p:nvSpPr>
          <p:cNvPr id="316" name="Google Shape;316;g387814c301e_0_1"/>
          <p:cNvSpPr txBox="1"/>
          <p:nvPr>
            <p:ph idx="1" type="body"/>
          </p:nvPr>
        </p:nvSpPr>
        <p:spPr>
          <a:xfrm>
            <a:off x="517950" y="981000"/>
            <a:ext cx="11156100" cy="5759400"/>
          </a:xfrm>
          <a:prstGeom prst="rect">
            <a:avLst/>
          </a:prstGeom>
        </p:spPr>
        <p:txBody>
          <a:bodyPr anchorCtr="0" anchor="ctr" bIns="45700" lIns="91425" spcFirstLastPara="1" rIns="91425" wrap="square" tIns="45700">
            <a:normAutofit/>
          </a:bodyPr>
          <a:lstStyle/>
          <a:p>
            <a:pPr indent="0" lvl="0" marL="0" rtl="0" algn="just">
              <a:lnSpc>
                <a:spcPct val="115000"/>
              </a:lnSpc>
              <a:spcBef>
                <a:spcPts val="800"/>
              </a:spcBef>
              <a:spcAft>
                <a:spcPts val="0"/>
              </a:spcAft>
              <a:buClr>
                <a:schemeClr val="dk1"/>
              </a:buClr>
              <a:buSzPts val="1100"/>
              <a:buFont typeface="Arial"/>
              <a:buNone/>
            </a:pPr>
            <a:r>
              <a:rPr lang="en-US" sz="2300" cap="small">
                <a:solidFill>
                  <a:srgbClr val="FFFFFF"/>
                </a:solidFill>
              </a:rPr>
              <a:t>The National Code of Professional Responsibility (“Code”) defines a framework for promoting integrity and respect for the scientific process among forensic science and forensic medicine service providers who must meet the requirements as discussed:</a:t>
            </a:r>
            <a:endParaRPr sz="2300" cap="small">
              <a:solidFill>
                <a:srgbClr val="FFFFFF"/>
              </a:solidFill>
            </a:endParaRPr>
          </a:p>
          <a:p>
            <a:pPr indent="0" lvl="0" marL="0" rtl="0" algn="just">
              <a:lnSpc>
                <a:spcPct val="150000"/>
              </a:lnSpc>
              <a:spcBef>
                <a:spcPts val="600"/>
              </a:spcBef>
              <a:spcAft>
                <a:spcPts val="0"/>
              </a:spcAft>
              <a:buClr>
                <a:schemeClr val="dk1"/>
              </a:buClr>
              <a:buSzPts val="1100"/>
              <a:buFont typeface="Arial"/>
              <a:buNone/>
            </a:pPr>
            <a:r>
              <a:rPr lang="en-US" sz="2300" cap="small">
                <a:solidFill>
                  <a:srgbClr val="FFFFFF"/>
                </a:solidFill>
              </a:rPr>
              <a:t>1. Accurately represent relevant education, training, experience, and areas of expertise</a:t>
            </a:r>
            <a:endParaRPr sz="2300" cap="small">
              <a:solidFill>
                <a:srgbClr val="FFFFFF"/>
              </a:solidFill>
            </a:endParaRPr>
          </a:p>
          <a:p>
            <a:pPr indent="0" lvl="0" marL="0" rtl="0" algn="just">
              <a:lnSpc>
                <a:spcPct val="150000"/>
              </a:lnSpc>
              <a:spcBef>
                <a:spcPts val="600"/>
              </a:spcBef>
              <a:spcAft>
                <a:spcPts val="0"/>
              </a:spcAft>
              <a:buClr>
                <a:schemeClr val="dk1"/>
              </a:buClr>
              <a:buSzPts val="1100"/>
              <a:buFont typeface="Arial"/>
              <a:buNone/>
            </a:pPr>
            <a:r>
              <a:rPr lang="en-US" sz="2300" cap="small">
                <a:solidFill>
                  <a:srgbClr val="FFFFFF"/>
                </a:solidFill>
              </a:rPr>
              <a:t>2. Be honest and truthful in all professional affairs including not representing the work of others as one’s own</a:t>
            </a:r>
            <a:endParaRPr sz="2300" cap="small">
              <a:solidFill>
                <a:srgbClr val="FFFFFF"/>
              </a:solidFill>
            </a:endParaRPr>
          </a:p>
          <a:p>
            <a:pPr indent="0" lvl="0" marL="0" rtl="0" algn="just">
              <a:lnSpc>
                <a:spcPct val="150000"/>
              </a:lnSpc>
              <a:spcBef>
                <a:spcPts val="600"/>
              </a:spcBef>
              <a:spcAft>
                <a:spcPts val="0"/>
              </a:spcAft>
              <a:buClr>
                <a:schemeClr val="dk1"/>
              </a:buClr>
              <a:buSzPts val="1100"/>
              <a:buFont typeface="Arial"/>
              <a:buNone/>
            </a:pPr>
            <a:r>
              <a:rPr lang="en-US" sz="2300" cap="small">
                <a:solidFill>
                  <a:srgbClr val="FFFFFF"/>
                </a:solidFill>
              </a:rPr>
              <a:t>3. Foster and pursue professional competency through such activities as training, proficiency testing, certification, and presentation and publication of research findings</a:t>
            </a:r>
            <a:endParaRPr sz="2300" cap="small">
              <a:solidFill>
                <a:srgbClr val="FFFFFF"/>
              </a:solidFill>
            </a:endParaRPr>
          </a:p>
          <a:p>
            <a:pPr indent="0" lvl="0" marL="0" rtl="0" algn="just">
              <a:lnSpc>
                <a:spcPct val="150000"/>
              </a:lnSpc>
              <a:spcBef>
                <a:spcPts val="600"/>
              </a:spcBef>
              <a:spcAft>
                <a:spcPts val="600"/>
              </a:spcAft>
              <a:buNone/>
            </a:pPr>
            <a:r>
              <a:rPr lang="en-US" sz="2300" cap="small">
                <a:solidFill>
                  <a:srgbClr val="FFFFFF"/>
                </a:solidFill>
              </a:rPr>
              <a:t>4. Commit to continuous learning in relevant forensic disciplines and stay abreast of new findings, equipment, and techniques</a:t>
            </a:r>
            <a:endParaRPr sz="23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387814c301e_0_10"/>
          <p:cNvSpPr txBox="1"/>
          <p:nvPr>
            <p:ph type="title"/>
          </p:nvPr>
        </p:nvSpPr>
        <p:spPr>
          <a:xfrm>
            <a:off x="517950" y="2"/>
            <a:ext cx="8534400" cy="981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chemeClr val="dk1"/>
                </a:solidFill>
              </a:rPr>
              <a:t>Code of Conduct</a:t>
            </a:r>
            <a:endParaRPr>
              <a:solidFill>
                <a:schemeClr val="dk1"/>
              </a:solidFill>
            </a:endParaRPr>
          </a:p>
        </p:txBody>
      </p:sp>
      <p:sp>
        <p:nvSpPr>
          <p:cNvPr id="322" name="Google Shape;322;g387814c301e_0_10"/>
          <p:cNvSpPr txBox="1"/>
          <p:nvPr>
            <p:ph idx="1" type="body"/>
          </p:nvPr>
        </p:nvSpPr>
        <p:spPr>
          <a:xfrm>
            <a:off x="316950" y="981000"/>
            <a:ext cx="11558100" cy="5686200"/>
          </a:xfrm>
          <a:prstGeom prst="rect">
            <a:avLst/>
          </a:prstGeom>
        </p:spPr>
        <p:txBody>
          <a:bodyPr anchorCtr="0" anchor="ctr" bIns="45700" lIns="91425" spcFirstLastPara="1" rIns="91425" wrap="square" tIns="45700">
            <a:noAutofit/>
          </a:bodyPr>
          <a:lstStyle/>
          <a:p>
            <a:pPr indent="0" lvl="0" marL="0" rtl="0" algn="just">
              <a:lnSpc>
                <a:spcPct val="150000"/>
              </a:lnSpc>
              <a:spcBef>
                <a:spcPts val="600"/>
              </a:spcBef>
              <a:spcAft>
                <a:spcPts val="0"/>
              </a:spcAft>
              <a:buNone/>
            </a:pPr>
            <a:r>
              <a:rPr lang="en-US" cap="small">
                <a:solidFill>
                  <a:srgbClr val="FFFFFF"/>
                </a:solidFill>
              </a:rPr>
              <a:t>5. Utilize scientifically validated methods and new technologies, while guarding against the use of unproven methods in casework and the misapplication of generally-accepted standards</a:t>
            </a:r>
            <a:endParaRPr cap="small">
              <a:solidFill>
                <a:srgbClr val="FFFFFF"/>
              </a:solidFill>
            </a:endParaRPr>
          </a:p>
          <a:p>
            <a:pPr indent="0" lvl="0" marL="0" rtl="0" algn="just">
              <a:lnSpc>
                <a:spcPct val="150000"/>
              </a:lnSpc>
              <a:spcBef>
                <a:spcPts val="600"/>
              </a:spcBef>
              <a:spcAft>
                <a:spcPts val="0"/>
              </a:spcAft>
              <a:buNone/>
            </a:pPr>
            <a:r>
              <a:rPr lang="en-US" cap="small">
                <a:solidFill>
                  <a:srgbClr val="FFFFFF"/>
                </a:solidFill>
              </a:rPr>
              <a:t>6. Avoid tampering, adulteration, loss, or nonessential consumption of evidentiary materials</a:t>
            </a:r>
            <a:endParaRPr cap="small">
              <a:solidFill>
                <a:srgbClr val="FFFFFF"/>
              </a:solidFill>
            </a:endParaRPr>
          </a:p>
          <a:p>
            <a:pPr indent="0" lvl="0" marL="0" rtl="0" algn="just">
              <a:lnSpc>
                <a:spcPct val="150000"/>
              </a:lnSpc>
              <a:spcBef>
                <a:spcPts val="600"/>
              </a:spcBef>
              <a:spcAft>
                <a:spcPts val="0"/>
              </a:spcAft>
              <a:buNone/>
            </a:pPr>
            <a:r>
              <a:rPr lang="en-US" cap="small">
                <a:solidFill>
                  <a:srgbClr val="FFFFFF"/>
                </a:solidFill>
              </a:rPr>
              <a:t>7. Avoid participation in any case where there is a conflict of interest</a:t>
            </a:r>
            <a:endParaRPr cap="small">
              <a:solidFill>
                <a:srgbClr val="FFFFFF"/>
              </a:solidFill>
            </a:endParaRPr>
          </a:p>
          <a:p>
            <a:pPr indent="0" lvl="0" marL="0" rtl="0" algn="just">
              <a:lnSpc>
                <a:spcPct val="150000"/>
              </a:lnSpc>
              <a:spcBef>
                <a:spcPts val="600"/>
              </a:spcBef>
              <a:spcAft>
                <a:spcPts val="0"/>
              </a:spcAft>
              <a:buNone/>
            </a:pPr>
            <a:r>
              <a:rPr lang="en-US" cap="small">
                <a:solidFill>
                  <a:srgbClr val="FFFFFF"/>
                </a:solidFill>
              </a:rPr>
              <a:t>8. Conduct independent, impartial, and objective examinations that are fair, unbiased, and fit for-purpose  </a:t>
            </a:r>
            <a:endParaRPr cap="small">
              <a:solidFill>
                <a:srgbClr val="FFFFFF"/>
              </a:solidFill>
            </a:endParaRPr>
          </a:p>
          <a:p>
            <a:pPr indent="0" lvl="0" marL="0" rtl="0" algn="just">
              <a:lnSpc>
                <a:spcPct val="170000"/>
              </a:lnSpc>
              <a:spcBef>
                <a:spcPts val="600"/>
              </a:spcBef>
              <a:spcAft>
                <a:spcPts val="0"/>
              </a:spcAft>
              <a:buNone/>
            </a:pPr>
            <a:r>
              <a:rPr lang="en-US" cap="small">
                <a:solidFill>
                  <a:srgbClr val="FFFFFF"/>
                </a:solidFill>
              </a:rPr>
              <a:t>9. Make and retain contemporaneous, clear, complete, and accurate records of all examinations, tests, measurements, and conclusions, in sufficient detail to allow meaningful review and assessment by an independent professional proficient in the discipline</a:t>
            </a:r>
            <a:endParaRPr cap="small">
              <a:solidFill>
                <a:srgbClr val="FFFFFF"/>
              </a:solidFill>
            </a:endParaRPr>
          </a:p>
          <a:p>
            <a:pPr indent="0" lvl="0" marL="0" rtl="0" algn="just">
              <a:lnSpc>
                <a:spcPct val="170000"/>
              </a:lnSpc>
              <a:spcBef>
                <a:spcPts val="600"/>
              </a:spcBef>
              <a:spcAft>
                <a:spcPts val="0"/>
              </a:spcAft>
              <a:buNone/>
            </a:pPr>
            <a:r>
              <a:rPr lang="en-US" cap="small">
                <a:solidFill>
                  <a:srgbClr val="FFFFFF"/>
                </a:solidFill>
              </a:rPr>
              <a:t>10. Ensure interpretations, opinions, and conclusions are supported by sufficient data and minimize influences and biases for or against any party</a:t>
            </a:r>
            <a:endParaRPr cap="small">
              <a:solidFill>
                <a:srgbClr val="FFFFFF"/>
              </a:solidFill>
            </a:endParaRPr>
          </a:p>
          <a:p>
            <a:pPr indent="0" lvl="0" marL="0" rtl="0" algn="just">
              <a:lnSpc>
                <a:spcPct val="170000"/>
              </a:lnSpc>
              <a:spcBef>
                <a:spcPts val="600"/>
              </a:spcBef>
              <a:spcAft>
                <a:spcPts val="600"/>
              </a:spcAft>
              <a:buNone/>
            </a:pPr>
            <a:r>
              <a:rPr lang="en-US" cap="small">
                <a:solidFill>
                  <a:srgbClr val="FFFFFF"/>
                </a:solidFill>
              </a:rPr>
              <a:t>11. Do not render interpretations, opinions, or conclusions that are outside one’s proficiency or expertise</a:t>
            </a:r>
            <a:endParaRPr cap="small">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
          <p:cNvSpPr txBox="1"/>
          <p:nvPr>
            <p:ph type="title"/>
          </p:nvPr>
        </p:nvSpPr>
        <p:spPr>
          <a:xfrm>
            <a:off x="423623" y="255639"/>
            <a:ext cx="11670890" cy="1091381"/>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chemeClr val="dk1"/>
              </a:buClr>
              <a:buSzPct val="100000"/>
              <a:buFont typeface="Century Gothic"/>
              <a:buNone/>
            </a:pPr>
            <a:r>
              <a:rPr lang="en-US">
                <a:solidFill>
                  <a:schemeClr val="dk1"/>
                </a:solidFill>
              </a:rPr>
              <a:t>BECOMING A FORENSIC SCIENTIST: </a:t>
            </a:r>
            <a:br>
              <a:rPr lang="en-US">
                <a:solidFill>
                  <a:schemeClr val="dk1"/>
                </a:solidFill>
              </a:rPr>
            </a:br>
            <a:r>
              <a:rPr lang="en-US">
                <a:solidFill>
                  <a:schemeClr val="dk1"/>
                </a:solidFill>
              </a:rPr>
              <a:t>QUALIFICATIONS &amp; EDUCATION PATH</a:t>
            </a:r>
            <a:endParaRPr/>
          </a:p>
        </p:txBody>
      </p:sp>
      <p:sp>
        <p:nvSpPr>
          <p:cNvPr id="152" name="Google Shape;152;p3"/>
          <p:cNvSpPr txBox="1"/>
          <p:nvPr>
            <p:ph idx="1" type="body"/>
          </p:nvPr>
        </p:nvSpPr>
        <p:spPr>
          <a:xfrm>
            <a:off x="423623" y="1507067"/>
            <a:ext cx="11414416" cy="4921284"/>
          </a:xfrm>
          <a:prstGeom prst="rect">
            <a:avLst/>
          </a:prstGeom>
          <a:noFill/>
          <a:ln>
            <a:noFill/>
          </a:ln>
        </p:spPr>
        <p:txBody>
          <a:bodyPr anchorCtr="0" anchor="ctr" bIns="45700" lIns="91425" spcFirstLastPara="1" rIns="91425" wrap="square" tIns="45700">
            <a:spAutoFit/>
          </a:bodyPr>
          <a:lstStyle/>
          <a:p>
            <a:pPr indent="-127000" lvl="0" marL="0" marR="0" rtl="0" algn="l">
              <a:lnSpc>
                <a:spcPct val="200000"/>
              </a:lnSpc>
              <a:spcBef>
                <a:spcPts val="0"/>
              </a:spcBef>
              <a:spcAft>
                <a:spcPts val="0"/>
              </a:spcAft>
              <a:buClr>
                <a:schemeClr val="dk1"/>
              </a:buClr>
              <a:buSzPts val="2000"/>
              <a:buFont typeface="Arial"/>
              <a:buChar char="•"/>
            </a:pPr>
            <a:r>
              <a:rPr b="1" i="0" lang="en-US" u="none" cap="none" strike="noStrike">
                <a:solidFill>
                  <a:schemeClr val="dk1"/>
                </a:solidFill>
                <a:latin typeface="Arial"/>
                <a:ea typeface="Arial"/>
                <a:cs typeface="Arial"/>
                <a:sym typeface="Arial"/>
              </a:rPr>
              <a:t>Schooling:</a:t>
            </a:r>
            <a:r>
              <a:rPr b="0" i="0" lang="en-US" u="none" cap="none" strike="noStrike">
                <a:solidFill>
                  <a:schemeClr val="dk1"/>
                </a:solidFill>
                <a:latin typeface="Arial"/>
                <a:ea typeface="Arial"/>
                <a:cs typeface="Arial"/>
                <a:sym typeface="Arial"/>
              </a:rPr>
              <a:t> </a:t>
            </a:r>
            <a:r>
              <a:rPr b="0" i="0" lang="en-US" u="none" cap="none" strike="noStrike">
                <a:solidFill>
                  <a:schemeClr val="lt1"/>
                </a:solidFill>
                <a:latin typeface="Arial"/>
                <a:ea typeface="Arial"/>
                <a:cs typeface="Arial"/>
                <a:sym typeface="Arial"/>
              </a:rPr>
              <a:t>Pass Class 10 &amp; 12 (Science stream) with ≥55% marks.</a:t>
            </a:r>
            <a:endParaRPr/>
          </a:p>
          <a:p>
            <a:pPr indent="-127000" lvl="0" marL="0" marR="0" rtl="0" algn="l">
              <a:lnSpc>
                <a:spcPct val="200000"/>
              </a:lnSpc>
              <a:spcBef>
                <a:spcPts val="0"/>
              </a:spcBef>
              <a:spcAft>
                <a:spcPts val="0"/>
              </a:spcAft>
              <a:buClr>
                <a:schemeClr val="dk1"/>
              </a:buClr>
              <a:buSzPts val="2000"/>
              <a:buFont typeface="Arial"/>
              <a:buChar char="•"/>
            </a:pPr>
            <a:r>
              <a:rPr b="1" i="0" lang="en-US" u="none" cap="none" strike="noStrike">
                <a:solidFill>
                  <a:schemeClr val="dk1"/>
                </a:solidFill>
                <a:latin typeface="Arial"/>
                <a:ea typeface="Arial"/>
                <a:cs typeface="Arial"/>
                <a:sym typeface="Arial"/>
              </a:rPr>
              <a:t>Undergraduate Degree:</a:t>
            </a:r>
            <a:r>
              <a:rPr b="0" i="0" lang="en-US" u="none" cap="none" strike="noStrike">
                <a:solidFill>
                  <a:schemeClr val="dk1"/>
                </a:solidFill>
                <a:latin typeface="Arial"/>
                <a:ea typeface="Arial"/>
                <a:cs typeface="Arial"/>
                <a:sym typeface="Arial"/>
              </a:rPr>
              <a:t> </a:t>
            </a:r>
            <a:r>
              <a:rPr b="0" i="0" lang="en-US" u="none" cap="none" strike="noStrike">
                <a:solidFill>
                  <a:schemeClr val="lt1"/>
                </a:solidFill>
                <a:latin typeface="Arial"/>
                <a:ea typeface="Arial"/>
                <a:cs typeface="Arial"/>
                <a:sym typeface="Arial"/>
              </a:rPr>
              <a:t>B.Sc. / B.Tech in Forensic Science, Biochemistry, Genetics, Biomedical Science, Policing Studies, etc. (≥50% marks).</a:t>
            </a:r>
            <a:endParaRPr/>
          </a:p>
          <a:p>
            <a:pPr indent="-127000" lvl="0" marL="0" marR="0" rtl="0" algn="l">
              <a:lnSpc>
                <a:spcPct val="200000"/>
              </a:lnSpc>
              <a:spcBef>
                <a:spcPts val="0"/>
              </a:spcBef>
              <a:spcAft>
                <a:spcPts val="0"/>
              </a:spcAft>
              <a:buClr>
                <a:schemeClr val="dk1"/>
              </a:buClr>
              <a:buSzPts val="2000"/>
              <a:buFont typeface="Arial"/>
              <a:buChar char="•"/>
            </a:pPr>
            <a:r>
              <a:rPr b="1" i="0" lang="en-US" u="none" cap="none" strike="noStrike">
                <a:solidFill>
                  <a:schemeClr val="dk1"/>
                </a:solidFill>
                <a:latin typeface="Arial"/>
                <a:ea typeface="Arial"/>
                <a:cs typeface="Arial"/>
                <a:sym typeface="Arial"/>
              </a:rPr>
              <a:t>Postgraduate &amp; Doctorate Options:</a:t>
            </a:r>
            <a:endParaRPr b="0" i="0" u="none" cap="none" strike="noStrike">
              <a:solidFill>
                <a:schemeClr val="dk1"/>
              </a:solidFill>
              <a:latin typeface="Arial"/>
              <a:ea typeface="Arial"/>
              <a:cs typeface="Arial"/>
              <a:sym typeface="Arial"/>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M.Sc. / M.Tech in Forensic Science, Criminology, Human Anatomy, Forensic Law, etc.</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M.Phil. / PhD in specialized forensic fields.</a:t>
            </a:r>
            <a:endParaRPr/>
          </a:p>
          <a:p>
            <a:pPr indent="-127000" lvl="0" marL="0" marR="0" rtl="0" algn="l">
              <a:lnSpc>
                <a:spcPct val="200000"/>
              </a:lnSpc>
              <a:spcBef>
                <a:spcPts val="0"/>
              </a:spcBef>
              <a:spcAft>
                <a:spcPts val="0"/>
              </a:spcAft>
              <a:buClr>
                <a:schemeClr val="dk1"/>
              </a:buClr>
              <a:buSzPts val="2000"/>
              <a:buFont typeface="Arial"/>
              <a:buChar char="•"/>
            </a:pPr>
            <a:r>
              <a:rPr b="1" i="0" lang="en-US" u="none" cap="none" strike="noStrike">
                <a:solidFill>
                  <a:schemeClr val="dk1"/>
                </a:solidFill>
                <a:latin typeface="Arial"/>
                <a:ea typeface="Arial"/>
                <a:cs typeface="Arial"/>
                <a:sym typeface="Arial"/>
              </a:rPr>
              <a:t>Specialized Training:</a:t>
            </a:r>
            <a:r>
              <a:rPr b="0" i="0" lang="en-US" u="none" cap="none" strike="noStrike">
                <a:solidFill>
                  <a:schemeClr val="dk1"/>
                </a:solidFill>
                <a:latin typeface="Arial"/>
                <a:ea typeface="Arial"/>
                <a:cs typeface="Arial"/>
                <a:sym typeface="Arial"/>
              </a:rPr>
              <a:t> </a:t>
            </a:r>
            <a:r>
              <a:rPr b="0" i="0" lang="en-US" u="none" cap="none" strike="noStrike">
                <a:solidFill>
                  <a:schemeClr val="lt1"/>
                </a:solidFill>
                <a:latin typeface="Arial"/>
                <a:ea typeface="Arial"/>
                <a:cs typeface="Arial"/>
                <a:sym typeface="Arial"/>
              </a:rPr>
              <a:t>Focus on fields like Toxicology, Ballistics, DNA Analysis, Fingerprint Examination, Blood Stain Analysis, Document Examination, Anthropology, Psychology, etc.</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g387814c301e_0_17"/>
          <p:cNvSpPr txBox="1"/>
          <p:nvPr>
            <p:ph type="title"/>
          </p:nvPr>
        </p:nvSpPr>
        <p:spPr>
          <a:xfrm>
            <a:off x="324775" y="2"/>
            <a:ext cx="8534400" cy="981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chemeClr val="dk1"/>
                </a:solidFill>
              </a:rPr>
              <a:t>Code of Conduct</a:t>
            </a:r>
            <a:endParaRPr>
              <a:solidFill>
                <a:schemeClr val="dk1"/>
              </a:solidFill>
            </a:endParaRPr>
          </a:p>
        </p:txBody>
      </p:sp>
      <p:sp>
        <p:nvSpPr>
          <p:cNvPr id="328" name="Google Shape;328;g387814c301e_0_17"/>
          <p:cNvSpPr txBox="1"/>
          <p:nvPr>
            <p:ph idx="1" type="body"/>
          </p:nvPr>
        </p:nvSpPr>
        <p:spPr>
          <a:xfrm>
            <a:off x="120000" y="981000"/>
            <a:ext cx="11952000" cy="5579400"/>
          </a:xfrm>
          <a:prstGeom prst="rect">
            <a:avLst/>
          </a:prstGeom>
        </p:spPr>
        <p:txBody>
          <a:bodyPr anchorCtr="0" anchor="ctr" bIns="45700" lIns="91425" spcFirstLastPara="1" rIns="91425" wrap="square" tIns="45700">
            <a:noAutofit/>
          </a:bodyPr>
          <a:lstStyle/>
          <a:p>
            <a:pPr indent="0" lvl="0" marL="0" rtl="0" algn="just">
              <a:lnSpc>
                <a:spcPct val="170000"/>
              </a:lnSpc>
              <a:spcBef>
                <a:spcPts val="400"/>
              </a:spcBef>
              <a:spcAft>
                <a:spcPts val="0"/>
              </a:spcAft>
              <a:buNone/>
            </a:pPr>
            <a:r>
              <a:rPr lang="en-US" sz="1900" cap="small">
                <a:solidFill>
                  <a:srgbClr val="FFFFFF"/>
                </a:solidFill>
              </a:rPr>
              <a:t>12. Prepare reports and testify using clear and straightforward terminology, clearly distinguishing data from interpretations, opinions, and conclusions and disclosing known limitations that are necessary to understand the significance of the findings </a:t>
            </a:r>
            <a:endParaRPr sz="1900" cap="small">
              <a:solidFill>
                <a:srgbClr val="FFFFFF"/>
              </a:solidFill>
            </a:endParaRPr>
          </a:p>
          <a:p>
            <a:pPr indent="0" lvl="0" marL="0" rtl="0" algn="just">
              <a:lnSpc>
                <a:spcPct val="160000"/>
              </a:lnSpc>
              <a:spcBef>
                <a:spcPts val="600"/>
              </a:spcBef>
              <a:spcAft>
                <a:spcPts val="0"/>
              </a:spcAft>
              <a:buNone/>
            </a:pPr>
            <a:r>
              <a:rPr lang="en-US" sz="1900" cap="small">
                <a:solidFill>
                  <a:srgbClr val="FFFFFF"/>
                </a:solidFill>
              </a:rPr>
              <a:t>13. Do not alter reports or other records or withhold information from reports for strategic or tactical advantage</a:t>
            </a:r>
            <a:endParaRPr sz="1900" cap="small">
              <a:solidFill>
                <a:srgbClr val="FFFFFF"/>
              </a:solidFill>
            </a:endParaRPr>
          </a:p>
          <a:p>
            <a:pPr indent="0" lvl="0" marL="0" rtl="0" algn="just">
              <a:lnSpc>
                <a:spcPct val="160000"/>
              </a:lnSpc>
              <a:spcBef>
                <a:spcPts val="600"/>
              </a:spcBef>
              <a:spcAft>
                <a:spcPts val="0"/>
              </a:spcAft>
              <a:buNone/>
            </a:pPr>
            <a:r>
              <a:rPr lang="en-US" sz="1900" cap="small">
                <a:solidFill>
                  <a:srgbClr val="FFFFFF"/>
                </a:solidFill>
              </a:rPr>
              <a:t>14. Appropriately document and, if appropriate, inform management or quality assurance personnel of nonconformities and breaches of law or ethical standards</a:t>
            </a:r>
            <a:endParaRPr sz="1900" cap="small">
              <a:solidFill>
                <a:srgbClr val="FFFFFF"/>
              </a:solidFill>
            </a:endParaRPr>
          </a:p>
          <a:p>
            <a:pPr indent="0" lvl="0" marL="0" rtl="0" algn="just">
              <a:lnSpc>
                <a:spcPct val="160000"/>
              </a:lnSpc>
              <a:spcBef>
                <a:spcPts val="600"/>
              </a:spcBef>
              <a:spcAft>
                <a:spcPts val="0"/>
              </a:spcAft>
              <a:buNone/>
            </a:pPr>
            <a:r>
              <a:rPr lang="en-US" sz="1900" cap="small">
                <a:solidFill>
                  <a:srgbClr val="FFFFFF"/>
                </a:solidFill>
              </a:rPr>
              <a:t>15. Once a report is issued, communicate fully with investigators, prosecutors, defense attorneys, and other experts, except when instructed that a legal privilege or law prevents disclosure</a:t>
            </a:r>
            <a:endParaRPr sz="1900" cap="small">
              <a:solidFill>
                <a:srgbClr val="FFFFFF"/>
              </a:solidFill>
            </a:endParaRPr>
          </a:p>
          <a:p>
            <a:pPr indent="0" lvl="0" marL="0" rtl="0" algn="just">
              <a:lnSpc>
                <a:spcPct val="160000"/>
              </a:lnSpc>
              <a:spcBef>
                <a:spcPts val="600"/>
              </a:spcBef>
              <a:spcAft>
                <a:spcPts val="600"/>
              </a:spcAft>
              <a:buNone/>
            </a:pPr>
            <a:r>
              <a:rPr lang="en-US" sz="1900" cap="small">
                <a:solidFill>
                  <a:srgbClr val="FFFFFF"/>
                </a:solidFill>
              </a:rPr>
              <a:t>16. Appropriately inform affected recipients (either directly or through proper management channels) of all nonconformities or breaches of law or ethical standards that adversely affect a previously issued report or testimony and encourage others to inform all relevant stakeholders, including affected professional and legal parties, victim(s) and defendant(s)</a:t>
            </a:r>
            <a:endParaRPr sz="1900" cap="small">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g387814c301e_0_23"/>
          <p:cNvSpPr txBox="1"/>
          <p:nvPr>
            <p:ph type="title"/>
          </p:nvPr>
        </p:nvSpPr>
        <p:spPr>
          <a:xfrm>
            <a:off x="684200" y="209827"/>
            <a:ext cx="8534400" cy="981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chemeClr val="dk1"/>
                </a:solidFill>
              </a:rPr>
              <a:t>Code of Conduct</a:t>
            </a:r>
            <a:endParaRPr>
              <a:solidFill>
                <a:schemeClr val="dk1"/>
              </a:solidFill>
            </a:endParaRPr>
          </a:p>
        </p:txBody>
      </p:sp>
      <p:sp>
        <p:nvSpPr>
          <p:cNvPr id="334" name="Google Shape;334;g387814c301e_0_23"/>
          <p:cNvSpPr txBox="1"/>
          <p:nvPr>
            <p:ph idx="1" type="body"/>
          </p:nvPr>
        </p:nvSpPr>
        <p:spPr>
          <a:xfrm>
            <a:off x="684200" y="1190825"/>
            <a:ext cx="11156100" cy="5172300"/>
          </a:xfrm>
          <a:prstGeom prst="rect">
            <a:avLst/>
          </a:prstGeom>
        </p:spPr>
        <p:txBody>
          <a:bodyPr anchorCtr="0" anchor="ctr" bIns="45700" lIns="91425" spcFirstLastPara="1" rIns="91425" wrap="square" tIns="45700">
            <a:noAutofit/>
          </a:bodyPr>
          <a:lstStyle/>
          <a:p>
            <a:pPr indent="0" lvl="0" marL="0" rtl="0" algn="l">
              <a:lnSpc>
                <a:spcPct val="115000"/>
              </a:lnSpc>
              <a:spcBef>
                <a:spcPts val="500"/>
              </a:spcBef>
              <a:spcAft>
                <a:spcPts val="0"/>
              </a:spcAft>
              <a:buNone/>
            </a:pPr>
            <a:r>
              <a:rPr lang="en-US">
                <a:solidFill>
                  <a:srgbClr val="FFFFFF"/>
                </a:solidFill>
                <a:latin typeface="Arial"/>
                <a:ea typeface="Arial"/>
                <a:cs typeface="Arial"/>
                <a:sym typeface="Arial"/>
              </a:rPr>
              <a:t>Reference: </a:t>
            </a:r>
            <a:r>
              <a:rPr lang="en-US" cap="small">
                <a:solidFill>
                  <a:srgbClr val="FFFFFF"/>
                </a:solidFill>
              </a:rPr>
              <a:t>https://www.bing.com/ck/a?!&amp;&amp;p=d7614b84d7f8c49fe4c2e871477f983c118fc2dc8ececf2118ba8bc6b37f2067JmltdHM9MTc1ODQxMjgwMA&amp;ptn=3&amp;ver=2&amp;hsh=4&amp;fclid=367dcaaf-60e2-6dc0-398a-d93461506cc3&amp;psq=The+National+Code+of+Professional+Responsibility+for+Forensic+Science+and+Forensic+Medicine+Service%c2%a0&amp;u=a1aHR0cHM6Ly93d3cuanVzdGljZS5nb3YvbmNmcy9maWxlLzc5NTMxMS9kbD9pbmxpbmU</a:t>
            </a:r>
            <a:endParaRPr cap="small">
              <a:solidFill>
                <a:srgbClr val="FFFFFF"/>
              </a:solidFill>
            </a:endParaRPr>
          </a:p>
          <a:p>
            <a:pPr indent="0" lvl="0" marL="0" rtl="0" algn="just">
              <a:lnSpc>
                <a:spcPct val="160000"/>
              </a:lnSpc>
              <a:spcBef>
                <a:spcPts val="600"/>
              </a:spcBef>
              <a:spcAft>
                <a:spcPts val="600"/>
              </a:spcAft>
              <a:buNone/>
            </a:pPr>
            <a:r>
              <a:t/>
            </a:r>
            <a:endParaRPr sz="1800" cap="small">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4"/>
          <p:cNvSpPr txBox="1"/>
          <p:nvPr>
            <p:ph type="title"/>
          </p:nvPr>
        </p:nvSpPr>
        <p:spPr>
          <a:xfrm>
            <a:off x="93406" y="176980"/>
            <a:ext cx="12005187" cy="802812"/>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3600"/>
              <a:buFont typeface="Century Gothic"/>
              <a:buNone/>
            </a:pPr>
            <a:r>
              <a:rPr lang="en-US">
                <a:solidFill>
                  <a:schemeClr val="dk1"/>
                </a:solidFill>
              </a:rPr>
              <a:t>EMPLOYMENT OPPORTUNITIES FOR FORENSIC EXPERTS</a:t>
            </a:r>
            <a:endParaRPr>
              <a:solidFill>
                <a:schemeClr val="dk1"/>
              </a:solidFill>
            </a:endParaRPr>
          </a:p>
        </p:txBody>
      </p:sp>
      <p:sp>
        <p:nvSpPr>
          <p:cNvPr id="158" name="Google Shape;158;p4"/>
          <p:cNvSpPr txBox="1"/>
          <p:nvPr>
            <p:ph idx="1" type="body"/>
          </p:nvPr>
        </p:nvSpPr>
        <p:spPr>
          <a:xfrm>
            <a:off x="93400" y="979799"/>
            <a:ext cx="12005100" cy="5242500"/>
          </a:xfrm>
          <a:prstGeom prst="rect">
            <a:avLst/>
          </a:prstGeom>
          <a:noFill/>
          <a:ln>
            <a:noFill/>
          </a:ln>
        </p:spPr>
        <p:txBody>
          <a:bodyPr anchorCtr="0" anchor="ctr" bIns="45700" lIns="91425" spcFirstLastPara="1" rIns="91425" wrap="square" tIns="45700">
            <a:noAutofit/>
          </a:bodyPr>
          <a:lstStyle/>
          <a:p>
            <a:pPr indent="-298450" lvl="0" marL="285750" rtl="0" algn="l">
              <a:lnSpc>
                <a:spcPct val="200000"/>
              </a:lnSpc>
              <a:spcBef>
                <a:spcPts val="0"/>
              </a:spcBef>
              <a:spcAft>
                <a:spcPts val="0"/>
              </a:spcAft>
              <a:buSzPts val="1800"/>
              <a:buChar char="▶"/>
            </a:pPr>
            <a:r>
              <a:rPr b="1" lang="en-US" sz="1800">
                <a:solidFill>
                  <a:schemeClr val="lt1"/>
                </a:solidFill>
              </a:rPr>
              <a:t>Private Sector: </a:t>
            </a:r>
            <a:r>
              <a:rPr lang="en-US" sz="1800">
                <a:solidFill>
                  <a:schemeClr val="lt1"/>
                </a:solidFill>
              </a:rPr>
              <a:t>Private detective agencies, Cellmark Forensics, Illumina INC., Promega CO., Sorenson Forensics, Private Law Firms</a:t>
            </a:r>
            <a:endParaRPr sz="1800">
              <a:solidFill>
                <a:schemeClr val="lt1"/>
              </a:solidFill>
            </a:endParaRPr>
          </a:p>
          <a:p>
            <a:pPr indent="-298450" lvl="0" marL="285750" rtl="0" algn="l">
              <a:lnSpc>
                <a:spcPct val="200000"/>
              </a:lnSpc>
              <a:spcBef>
                <a:spcPts val="1000"/>
              </a:spcBef>
              <a:spcAft>
                <a:spcPts val="0"/>
              </a:spcAft>
              <a:buSzPts val="1800"/>
              <a:buChar char="▶"/>
            </a:pPr>
            <a:r>
              <a:rPr b="1" lang="en-US" sz="1800">
                <a:solidFill>
                  <a:schemeClr val="lt1"/>
                </a:solidFill>
              </a:rPr>
              <a:t>Government Sector: </a:t>
            </a:r>
            <a:r>
              <a:rPr lang="en-US" sz="1800">
                <a:solidFill>
                  <a:schemeClr val="lt1"/>
                </a:solidFill>
              </a:rPr>
              <a:t>Intelligence Bureau, CBI, Police Departments, Government Forensic Labs &amp; Hospitals, Defence, Banks, State Medical Colleges</a:t>
            </a:r>
            <a:endParaRPr sz="1800">
              <a:solidFill>
                <a:schemeClr val="lt1"/>
              </a:solidFill>
            </a:endParaRPr>
          </a:p>
          <a:p>
            <a:pPr indent="-308610" lvl="0" marL="285750" rtl="0" algn="l">
              <a:lnSpc>
                <a:spcPct val="200000"/>
              </a:lnSpc>
              <a:spcBef>
                <a:spcPts val="1000"/>
              </a:spcBef>
              <a:spcAft>
                <a:spcPts val="0"/>
              </a:spcAft>
              <a:buSzPts val="1800"/>
              <a:buChar char="▶"/>
            </a:pPr>
            <a:r>
              <a:rPr lang="en-US" sz="1800">
                <a:solidFill>
                  <a:schemeClr val="dk1"/>
                </a:solidFill>
                <a:latin typeface="Arial"/>
                <a:ea typeface="Arial"/>
                <a:cs typeface="Arial"/>
                <a:sym typeface="Arial"/>
              </a:rPr>
              <a:t>Entry: </a:t>
            </a:r>
            <a:r>
              <a:rPr b="1" lang="en-US" sz="1800">
                <a:solidFill>
                  <a:schemeClr val="dk1"/>
                </a:solidFill>
                <a:latin typeface="Arial"/>
                <a:ea typeface="Arial"/>
                <a:cs typeface="Arial"/>
                <a:sym typeface="Arial"/>
              </a:rPr>
              <a:t>Forensic laboratory analyst, crime scene investigator, digital forensic associate</a:t>
            </a:r>
            <a:r>
              <a:rPr lang="en-US" sz="1800">
                <a:solidFill>
                  <a:schemeClr val="dk1"/>
                </a:solidFill>
                <a:latin typeface="Arial"/>
                <a:ea typeface="Arial"/>
                <a:cs typeface="Arial"/>
                <a:sym typeface="Arial"/>
              </a:rPr>
              <a:t>.</a:t>
            </a:r>
            <a:endParaRPr sz="1800">
              <a:solidFill>
                <a:schemeClr val="dk1"/>
              </a:solidFill>
              <a:latin typeface="Arial"/>
              <a:ea typeface="Arial"/>
              <a:cs typeface="Arial"/>
              <a:sym typeface="Arial"/>
            </a:endParaRPr>
          </a:p>
          <a:p>
            <a:pPr indent="-308610" lvl="0" marL="285750" rtl="0" algn="l">
              <a:lnSpc>
                <a:spcPct val="200000"/>
              </a:lnSpc>
              <a:spcBef>
                <a:spcPts val="1000"/>
              </a:spcBef>
              <a:spcAft>
                <a:spcPts val="0"/>
              </a:spcAft>
              <a:buSzPts val="1800"/>
              <a:buChar char="▶"/>
            </a:pPr>
            <a:r>
              <a:rPr lang="en-US" sz="1800">
                <a:solidFill>
                  <a:schemeClr val="dk1"/>
                </a:solidFill>
                <a:latin typeface="Arial"/>
                <a:ea typeface="Arial"/>
                <a:cs typeface="Arial"/>
                <a:sym typeface="Arial"/>
              </a:rPr>
              <a:t>Growth: </a:t>
            </a:r>
            <a:r>
              <a:rPr b="1" lang="en-US" sz="1800">
                <a:solidFill>
                  <a:schemeClr val="dk1"/>
                </a:solidFill>
                <a:latin typeface="Arial"/>
                <a:ea typeface="Arial"/>
                <a:cs typeface="Arial"/>
                <a:sym typeface="Arial"/>
              </a:rPr>
              <a:t>Senior forensic scientist, forensic expert, consultant for law enforcement, or court-appointed expert witness</a:t>
            </a:r>
            <a:r>
              <a:rPr lang="en-US" sz="1800">
                <a:solidFill>
                  <a:schemeClr val="dk1"/>
                </a:solidFill>
                <a:latin typeface="Arial"/>
                <a:ea typeface="Arial"/>
                <a:cs typeface="Arial"/>
                <a:sym typeface="Arial"/>
              </a:rPr>
              <a:t>.</a:t>
            </a:r>
            <a:endParaRPr sz="1800">
              <a:solidFill>
                <a:schemeClr val="dk1"/>
              </a:solidFill>
              <a:latin typeface="Arial"/>
              <a:ea typeface="Arial"/>
              <a:cs typeface="Arial"/>
              <a:sym typeface="Arial"/>
            </a:endParaRPr>
          </a:p>
          <a:p>
            <a:pPr indent="-308610" lvl="0" marL="285750" rtl="0" algn="l">
              <a:lnSpc>
                <a:spcPct val="200000"/>
              </a:lnSpc>
              <a:spcBef>
                <a:spcPts val="1000"/>
              </a:spcBef>
              <a:spcAft>
                <a:spcPts val="0"/>
              </a:spcAft>
              <a:buSzPts val="1800"/>
              <a:buChar char="▶"/>
            </a:pPr>
            <a:r>
              <a:rPr lang="en-US" sz="1800">
                <a:solidFill>
                  <a:schemeClr val="dk1"/>
                </a:solidFill>
                <a:latin typeface="Arial"/>
                <a:ea typeface="Arial"/>
                <a:cs typeface="Arial"/>
                <a:sym typeface="Arial"/>
              </a:rPr>
              <a:t>High level: </a:t>
            </a:r>
            <a:r>
              <a:rPr b="1" lang="en-US" sz="1800">
                <a:solidFill>
                  <a:schemeClr val="dk1"/>
                </a:solidFill>
                <a:latin typeface="Arial"/>
                <a:ea typeface="Arial"/>
                <a:cs typeface="Arial"/>
                <a:sym typeface="Arial"/>
              </a:rPr>
              <a:t>Director of Forensic Lab, Research Scientist, or Government Forensic Advisor</a:t>
            </a:r>
            <a:r>
              <a:rPr lang="en-US" sz="1800">
                <a:solidFill>
                  <a:schemeClr val="dk1"/>
                </a:solidFill>
                <a:latin typeface="Arial"/>
                <a:ea typeface="Arial"/>
                <a:cs typeface="Arial"/>
                <a:sym typeface="Arial"/>
              </a:rPr>
              <a:t>.</a:t>
            </a:r>
            <a:endParaRPr sz="18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5"/>
          <p:cNvSpPr txBox="1"/>
          <p:nvPr>
            <p:ph type="title"/>
          </p:nvPr>
        </p:nvSpPr>
        <p:spPr>
          <a:xfrm>
            <a:off x="786952" y="367395"/>
            <a:ext cx="10042009" cy="782979"/>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3600"/>
              <a:buFont typeface="Century Gothic"/>
              <a:buNone/>
            </a:pPr>
            <a:r>
              <a:rPr lang="en-US">
                <a:solidFill>
                  <a:schemeClr val="dk1"/>
                </a:solidFill>
              </a:rPr>
              <a:t>ESSENTIAL SKILLS FOR FORENSIC SCIENTISTS</a:t>
            </a:r>
            <a:endParaRPr>
              <a:solidFill>
                <a:schemeClr val="dk1"/>
              </a:solidFill>
            </a:endParaRPr>
          </a:p>
        </p:txBody>
      </p:sp>
      <p:sp>
        <p:nvSpPr>
          <p:cNvPr id="164" name="Google Shape;164;p5"/>
          <p:cNvSpPr txBox="1"/>
          <p:nvPr>
            <p:ph idx="1" type="body"/>
          </p:nvPr>
        </p:nvSpPr>
        <p:spPr>
          <a:xfrm>
            <a:off x="741008" y="1150374"/>
            <a:ext cx="10709983" cy="3372783"/>
          </a:xfrm>
          <a:prstGeom prst="rect">
            <a:avLst/>
          </a:prstGeom>
          <a:noFill/>
          <a:ln>
            <a:noFill/>
          </a:ln>
        </p:spPr>
        <p:txBody>
          <a:bodyPr anchorCtr="0" anchor="ctr" bIns="45700" lIns="91425" spcFirstLastPara="1" rIns="91425" wrap="square" tIns="45700">
            <a:spAutoFit/>
          </a:bodyPr>
          <a:lstStyle/>
          <a:p>
            <a:pPr indent="-139700" lvl="0" marL="0" marR="0" rtl="0" algn="l">
              <a:lnSpc>
                <a:spcPct val="200000"/>
              </a:lnSpc>
              <a:spcBef>
                <a:spcPts val="0"/>
              </a:spcBef>
              <a:spcAft>
                <a:spcPts val="0"/>
              </a:spcAft>
              <a:buClr>
                <a:schemeClr val="lt1"/>
              </a:buClr>
              <a:buSzPts val="2200"/>
              <a:buFont typeface="Arial"/>
              <a:buChar char="•"/>
            </a:pPr>
            <a:r>
              <a:rPr b="0" i="0" lang="en-US" sz="2200" u="none" cap="none" strike="noStrike">
                <a:solidFill>
                  <a:schemeClr val="lt1"/>
                </a:solidFill>
                <a:latin typeface="Arial"/>
                <a:ea typeface="Arial"/>
                <a:cs typeface="Arial"/>
                <a:sym typeface="Arial"/>
              </a:rPr>
              <a:t>Strong </a:t>
            </a:r>
            <a:r>
              <a:rPr b="1" i="0" lang="en-US" sz="2200" u="sng" cap="none" strike="noStrike">
                <a:solidFill>
                  <a:schemeClr val="lt1"/>
                </a:solidFill>
                <a:latin typeface="Arial"/>
                <a:ea typeface="Arial"/>
                <a:cs typeface="Arial"/>
                <a:sym typeface="Arial"/>
              </a:rPr>
              <a:t>analytical and critical thinking</a:t>
            </a:r>
            <a:r>
              <a:rPr b="0" i="0" lang="en-US" sz="2200" u="sng" cap="none" strike="noStrike">
                <a:solidFill>
                  <a:schemeClr val="lt1"/>
                </a:solidFill>
                <a:latin typeface="Arial"/>
                <a:ea typeface="Arial"/>
                <a:cs typeface="Arial"/>
                <a:sym typeface="Arial"/>
              </a:rPr>
              <a:t> </a:t>
            </a:r>
            <a:r>
              <a:rPr b="0" i="0" lang="en-US" sz="2200" u="none" cap="none" strike="noStrike">
                <a:solidFill>
                  <a:schemeClr val="lt1"/>
                </a:solidFill>
                <a:latin typeface="Arial"/>
                <a:ea typeface="Arial"/>
                <a:cs typeface="Arial"/>
                <a:sym typeface="Arial"/>
              </a:rPr>
              <a:t>skills to interpret evidence.</a:t>
            </a:r>
            <a:endParaRPr/>
          </a:p>
          <a:p>
            <a:pPr indent="-139700" lvl="0" marL="0" marR="0" rtl="0" algn="l">
              <a:lnSpc>
                <a:spcPct val="200000"/>
              </a:lnSpc>
              <a:spcBef>
                <a:spcPts val="0"/>
              </a:spcBef>
              <a:spcAft>
                <a:spcPts val="0"/>
              </a:spcAft>
              <a:buClr>
                <a:schemeClr val="lt1"/>
              </a:buClr>
              <a:buSzPts val="2200"/>
              <a:buFont typeface="Arial"/>
              <a:buChar char="•"/>
            </a:pPr>
            <a:r>
              <a:rPr b="1" i="0" lang="en-US" sz="2200" u="sng" cap="none" strike="noStrike">
                <a:solidFill>
                  <a:schemeClr val="lt1"/>
                </a:solidFill>
                <a:latin typeface="Arial"/>
                <a:ea typeface="Arial"/>
                <a:cs typeface="Arial"/>
                <a:sym typeface="Arial"/>
              </a:rPr>
              <a:t>Attention to detail</a:t>
            </a:r>
            <a:r>
              <a:rPr b="0" i="0" lang="en-US" sz="2200" u="sng" cap="none" strike="noStrike">
                <a:solidFill>
                  <a:schemeClr val="lt1"/>
                </a:solidFill>
                <a:latin typeface="Arial"/>
                <a:ea typeface="Arial"/>
                <a:cs typeface="Arial"/>
                <a:sym typeface="Arial"/>
              </a:rPr>
              <a:t> </a:t>
            </a:r>
            <a:r>
              <a:rPr b="0" i="0" lang="en-US" sz="2200" u="none" cap="none" strike="noStrike">
                <a:solidFill>
                  <a:schemeClr val="lt1"/>
                </a:solidFill>
                <a:latin typeface="Arial"/>
                <a:ea typeface="Arial"/>
                <a:cs typeface="Arial"/>
                <a:sym typeface="Arial"/>
              </a:rPr>
              <a:t>for accurate examination of cases.</a:t>
            </a:r>
            <a:endParaRPr/>
          </a:p>
          <a:p>
            <a:pPr indent="-139700" lvl="0" marL="0" marR="0" rtl="0" algn="l">
              <a:lnSpc>
                <a:spcPct val="200000"/>
              </a:lnSpc>
              <a:spcBef>
                <a:spcPts val="0"/>
              </a:spcBef>
              <a:spcAft>
                <a:spcPts val="0"/>
              </a:spcAft>
              <a:buClr>
                <a:schemeClr val="lt1"/>
              </a:buClr>
              <a:buSzPts val="2200"/>
              <a:buFont typeface="Arial"/>
              <a:buChar char="•"/>
            </a:pPr>
            <a:r>
              <a:rPr b="0" i="0" lang="en-US" sz="2200" u="none" cap="none" strike="noStrike">
                <a:solidFill>
                  <a:schemeClr val="lt1"/>
                </a:solidFill>
                <a:latin typeface="Arial"/>
                <a:ea typeface="Arial"/>
                <a:cs typeface="Arial"/>
                <a:sym typeface="Arial"/>
              </a:rPr>
              <a:t>Proficient </a:t>
            </a:r>
            <a:r>
              <a:rPr b="1" i="0" lang="en-US" sz="2200" u="sng" cap="none" strike="noStrike">
                <a:solidFill>
                  <a:schemeClr val="lt1"/>
                </a:solidFill>
                <a:latin typeface="Arial"/>
                <a:ea typeface="Arial"/>
                <a:cs typeface="Arial"/>
                <a:sym typeface="Arial"/>
              </a:rPr>
              <a:t>examiner skills</a:t>
            </a:r>
            <a:r>
              <a:rPr b="0" i="0" lang="en-US" sz="2200" u="sng" cap="none" strike="noStrike">
                <a:solidFill>
                  <a:schemeClr val="lt1"/>
                </a:solidFill>
                <a:latin typeface="Arial"/>
                <a:ea typeface="Arial"/>
                <a:cs typeface="Arial"/>
                <a:sym typeface="Arial"/>
              </a:rPr>
              <a:t> </a:t>
            </a:r>
            <a:r>
              <a:rPr b="0" i="0" lang="en-US" sz="2200" u="none" cap="none" strike="noStrike">
                <a:solidFill>
                  <a:schemeClr val="lt1"/>
                </a:solidFill>
                <a:latin typeface="Arial"/>
                <a:ea typeface="Arial"/>
                <a:cs typeface="Arial"/>
                <a:sym typeface="Arial"/>
              </a:rPr>
              <a:t>for investigating evidence.</a:t>
            </a:r>
            <a:endParaRPr/>
          </a:p>
          <a:p>
            <a:pPr indent="-139700" lvl="0" marL="0" marR="0" rtl="0" algn="l">
              <a:lnSpc>
                <a:spcPct val="200000"/>
              </a:lnSpc>
              <a:spcBef>
                <a:spcPts val="0"/>
              </a:spcBef>
              <a:spcAft>
                <a:spcPts val="0"/>
              </a:spcAft>
              <a:buClr>
                <a:schemeClr val="lt1"/>
              </a:buClr>
              <a:buSzPts val="2200"/>
              <a:buFont typeface="Arial"/>
              <a:buChar char="•"/>
            </a:pPr>
            <a:r>
              <a:rPr b="0" i="0" lang="en-US" sz="2200" u="none" cap="none" strike="noStrike">
                <a:solidFill>
                  <a:schemeClr val="lt1"/>
                </a:solidFill>
                <a:latin typeface="Arial"/>
                <a:ea typeface="Arial"/>
                <a:cs typeface="Arial"/>
                <a:sym typeface="Arial"/>
              </a:rPr>
              <a:t>Ability to </a:t>
            </a:r>
            <a:r>
              <a:rPr b="1" i="0" lang="en-US" sz="2200" u="sng" cap="none" strike="noStrike">
                <a:solidFill>
                  <a:schemeClr val="lt1"/>
                </a:solidFill>
                <a:latin typeface="Arial"/>
                <a:ea typeface="Arial"/>
                <a:cs typeface="Arial"/>
                <a:sym typeface="Arial"/>
              </a:rPr>
              <a:t>work under pressure</a:t>
            </a:r>
            <a:r>
              <a:rPr b="0" i="0" lang="en-US" sz="2200" u="sng" cap="none" strike="noStrike">
                <a:solidFill>
                  <a:schemeClr val="lt1"/>
                </a:solidFill>
                <a:latin typeface="Arial"/>
                <a:ea typeface="Arial"/>
                <a:cs typeface="Arial"/>
                <a:sym typeface="Arial"/>
              </a:rPr>
              <a:t> </a:t>
            </a:r>
            <a:r>
              <a:rPr b="0" i="0" lang="en-US" sz="2200" u="none" cap="none" strike="noStrike">
                <a:solidFill>
                  <a:schemeClr val="lt1"/>
                </a:solidFill>
                <a:latin typeface="Arial"/>
                <a:ea typeface="Arial"/>
                <a:cs typeface="Arial"/>
                <a:sym typeface="Arial"/>
              </a:rPr>
              <a:t>and meet strict deadlines.</a:t>
            </a:r>
            <a:endParaRPr/>
          </a:p>
          <a:p>
            <a:pPr indent="-139700" lvl="0" marL="0" marR="0" rtl="0" algn="l">
              <a:lnSpc>
                <a:spcPct val="200000"/>
              </a:lnSpc>
              <a:spcBef>
                <a:spcPts val="0"/>
              </a:spcBef>
              <a:spcAft>
                <a:spcPts val="0"/>
              </a:spcAft>
              <a:buClr>
                <a:schemeClr val="lt1"/>
              </a:buClr>
              <a:buSzPts val="2200"/>
              <a:buFont typeface="Arial"/>
              <a:buChar char="•"/>
            </a:pPr>
            <a:r>
              <a:rPr b="0" i="0" lang="en-US" sz="2200" u="none" cap="none" strike="noStrike">
                <a:solidFill>
                  <a:schemeClr val="lt1"/>
                </a:solidFill>
                <a:latin typeface="Arial"/>
                <a:ea typeface="Arial"/>
                <a:cs typeface="Arial"/>
                <a:sym typeface="Arial"/>
              </a:rPr>
              <a:t>Excellent </a:t>
            </a:r>
            <a:r>
              <a:rPr b="1" i="0" lang="en-US" sz="2200" u="sng" cap="none" strike="noStrike">
                <a:solidFill>
                  <a:schemeClr val="lt1"/>
                </a:solidFill>
                <a:latin typeface="Arial"/>
                <a:ea typeface="Arial"/>
                <a:cs typeface="Arial"/>
                <a:sym typeface="Arial"/>
              </a:rPr>
              <a:t>communication skills</a:t>
            </a:r>
            <a:r>
              <a:rPr b="0" i="0" lang="en-US" sz="2200" u="none" cap="none" strike="noStrike">
                <a:solidFill>
                  <a:schemeClr val="lt1"/>
                </a:solidFill>
                <a:latin typeface="Arial"/>
                <a:ea typeface="Arial"/>
                <a:cs typeface="Arial"/>
                <a:sym typeface="Arial"/>
              </a:rPr>
              <a:t> to present findings to law enforcement and courts.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6"/>
          <p:cNvSpPr txBox="1"/>
          <p:nvPr>
            <p:ph type="title"/>
          </p:nvPr>
        </p:nvSpPr>
        <p:spPr>
          <a:xfrm>
            <a:off x="304800" y="1"/>
            <a:ext cx="10658458" cy="924232"/>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3600"/>
              <a:buFont typeface="Century Gothic"/>
              <a:buNone/>
            </a:pPr>
            <a:r>
              <a:rPr lang="en-US">
                <a:solidFill>
                  <a:schemeClr val="dk1"/>
                </a:solidFill>
              </a:rPr>
              <a:t>CAREER OPPORTUNITIES IN FORENSIC SCIENCE</a:t>
            </a:r>
            <a:endParaRPr>
              <a:solidFill>
                <a:schemeClr val="dk1"/>
              </a:solidFill>
            </a:endParaRPr>
          </a:p>
        </p:txBody>
      </p:sp>
      <p:sp>
        <p:nvSpPr>
          <p:cNvPr id="170" name="Google Shape;170;p6"/>
          <p:cNvSpPr txBox="1"/>
          <p:nvPr>
            <p:ph idx="1" type="body"/>
          </p:nvPr>
        </p:nvSpPr>
        <p:spPr>
          <a:xfrm>
            <a:off x="465871" y="853519"/>
            <a:ext cx="11037870" cy="5536387"/>
          </a:xfrm>
          <a:prstGeom prst="rect">
            <a:avLst/>
          </a:prstGeom>
          <a:noFill/>
          <a:ln>
            <a:noFill/>
          </a:ln>
        </p:spPr>
        <p:txBody>
          <a:bodyPr anchorCtr="0" anchor="ctr" bIns="45700" lIns="91425" spcFirstLastPara="1" rIns="91425" wrap="square" tIns="45700">
            <a:spAutoFit/>
          </a:bodyPr>
          <a:lstStyle/>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Crime Scene Investigator (CSI)</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Crime Scene Analyst</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Crime Scene Technician</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Evidence Technician</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Forensic Examiner / Forensic Scientist / Forensic Specialist</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Fingerprint Examiner</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Crime Laboratory Analyst</a:t>
            </a:r>
            <a:endParaRPr/>
          </a:p>
          <a:p>
            <a:pPr indent="-127000" lvl="0" marL="0" rtl="0" algn="l">
              <a:lnSpc>
                <a:spcPct val="200000"/>
              </a:lnSpc>
              <a:spcBef>
                <a:spcPts val="0"/>
              </a:spcBef>
              <a:spcAft>
                <a:spcPts val="0"/>
              </a:spcAft>
              <a:buClr>
                <a:schemeClr val="lt1"/>
              </a:buClr>
              <a:buSzPts val="2000"/>
              <a:buFont typeface="Century Gothic"/>
              <a:buChar char="•"/>
            </a:pPr>
            <a:r>
              <a:rPr lang="en-US">
                <a:solidFill>
                  <a:schemeClr val="lt1"/>
                </a:solidFill>
              </a:rPr>
              <a:t>Build a strong foundation by understanding the </a:t>
            </a:r>
            <a:r>
              <a:rPr b="1" lang="en-US">
                <a:solidFill>
                  <a:schemeClr val="lt1"/>
                </a:solidFill>
              </a:rPr>
              <a:t>course curriculum</a:t>
            </a:r>
            <a:r>
              <a:rPr lang="en-US">
                <a:solidFill>
                  <a:schemeClr val="lt1"/>
                </a:solidFill>
              </a:rPr>
              <a:t> and targeting </a:t>
            </a:r>
            <a:r>
              <a:rPr b="1" lang="en-US">
                <a:solidFill>
                  <a:schemeClr val="lt1"/>
                </a:solidFill>
              </a:rPr>
              <a:t>organizations offering growth opportunities</a:t>
            </a:r>
            <a:r>
              <a:rPr lang="en-US">
                <a:solidFill>
                  <a:schemeClr val="lt1"/>
                </a:solidFill>
              </a:rPr>
              <a:t> in the forensic field.</a:t>
            </a:r>
            <a:endParaRPr b="0" i="0" u="none" cap="none" strike="noStrik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7"/>
          <p:cNvSpPr txBox="1"/>
          <p:nvPr>
            <p:ph type="title"/>
          </p:nvPr>
        </p:nvSpPr>
        <p:spPr>
          <a:xfrm>
            <a:off x="972969" y="155963"/>
            <a:ext cx="8534400" cy="1507067"/>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t>REFERENCES</a:t>
            </a:r>
            <a:endParaRPr/>
          </a:p>
        </p:txBody>
      </p:sp>
      <p:sp>
        <p:nvSpPr>
          <p:cNvPr id="176" name="Google Shape;176;p7"/>
          <p:cNvSpPr txBox="1"/>
          <p:nvPr>
            <p:ph idx="1" type="body"/>
          </p:nvPr>
        </p:nvSpPr>
        <p:spPr>
          <a:xfrm>
            <a:off x="796506" y="669757"/>
            <a:ext cx="8534400" cy="3615267"/>
          </a:xfrm>
          <a:prstGeom prst="rect">
            <a:avLst/>
          </a:prstGeom>
          <a:noFill/>
          <a:ln>
            <a:noFill/>
          </a:ln>
        </p:spPr>
        <p:txBody>
          <a:bodyPr anchorCtr="0" anchor="ctr" bIns="45700" lIns="91425" spcFirstLastPara="1" rIns="91425" wrap="square" tIns="45700">
            <a:normAutofit/>
          </a:bodyPr>
          <a:lstStyle/>
          <a:p>
            <a:pPr indent="-285750" lvl="0" marL="285750" rtl="0" algn="l">
              <a:spcBef>
                <a:spcPts val="0"/>
              </a:spcBef>
              <a:spcAft>
                <a:spcPts val="0"/>
              </a:spcAft>
              <a:buSzPts val="1600"/>
              <a:buChar char="▶"/>
            </a:pPr>
            <a:r>
              <a:rPr lang="en-US"/>
              <a:t>https://leverageedu.com /blog/forensic-scientist/</a:t>
            </a:r>
            <a:endParaRPr/>
          </a:p>
          <a:p>
            <a:pPr indent="-285750" lvl="0" marL="285750" rtl="0" algn="l">
              <a:spcBef>
                <a:spcPts val="1000"/>
              </a:spcBef>
              <a:spcAft>
                <a:spcPts val="0"/>
              </a:spcAft>
              <a:buSzPts val="1600"/>
              <a:buChar char="▶"/>
            </a:pPr>
            <a:r>
              <a:rPr lang="en-US"/>
              <a:t>https://www.forbes.com/ advisor/education/science/how -to-become-a-forensic-scientist/</a:t>
            </a:r>
            <a:endParaRPr/>
          </a:p>
          <a:p>
            <a:pPr indent="-285750" lvl="0" marL="285750" rtl="0" algn="l">
              <a:spcBef>
                <a:spcPts val="1000"/>
              </a:spcBef>
              <a:spcAft>
                <a:spcPts val="0"/>
              </a:spcAft>
              <a:buSzPts val="1600"/>
              <a:buChar char="▶"/>
            </a:pPr>
            <a:r>
              <a:rPr lang="en-US"/>
              <a:t>https://www.edumilestones .com/career-library/How-to -become-a-Forensic-Scientist- in-India-Career-Guidance</a:t>
            </a:r>
            <a:endParaRPr/>
          </a:p>
          <a:p>
            <a:pPr indent="-285750" lvl="0" marL="285750" rtl="0" algn="l">
              <a:spcBef>
                <a:spcPts val="1000"/>
              </a:spcBef>
              <a:spcAft>
                <a:spcPts val="0"/>
              </a:spcAft>
              <a:buSzPts val="1600"/>
              <a:buChar char="▶"/>
            </a:pPr>
            <a:r>
              <a:rPr lang="en-US" u="sng">
                <a:solidFill>
                  <a:schemeClr val="hlink"/>
                </a:solidFill>
                <a:hlinkClick r:id="rId3"/>
              </a:rPr>
              <a:t>Step-by-Step Guide to Pursuing a Career in Forensic Science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9"/>
          <p:cNvSpPr txBox="1"/>
          <p:nvPr>
            <p:ph type="title"/>
          </p:nvPr>
        </p:nvSpPr>
        <p:spPr>
          <a:xfrm>
            <a:off x="418741" y="308579"/>
            <a:ext cx="8534400" cy="68443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Century Gothic"/>
              <a:buNone/>
            </a:pPr>
            <a:r>
              <a:rPr lang="en-US">
                <a:solidFill>
                  <a:schemeClr val="dk1"/>
                </a:solidFill>
              </a:rPr>
              <a:t>WHAT IS A FORENSIC SCIENTIST?</a:t>
            </a:r>
            <a:endParaRPr>
              <a:solidFill>
                <a:schemeClr val="dk1"/>
              </a:solidFill>
            </a:endParaRPr>
          </a:p>
        </p:txBody>
      </p:sp>
      <p:sp>
        <p:nvSpPr>
          <p:cNvPr id="182" name="Google Shape;182;p9"/>
          <p:cNvSpPr txBox="1"/>
          <p:nvPr>
            <p:ph idx="1" type="body"/>
          </p:nvPr>
        </p:nvSpPr>
        <p:spPr>
          <a:xfrm>
            <a:off x="418742" y="968358"/>
            <a:ext cx="10268924" cy="4921284"/>
          </a:xfrm>
          <a:prstGeom prst="rect">
            <a:avLst/>
          </a:prstGeom>
          <a:noFill/>
          <a:ln>
            <a:noFill/>
          </a:ln>
        </p:spPr>
        <p:txBody>
          <a:bodyPr anchorCtr="0" anchor="ctr" bIns="45700" lIns="91425" spcFirstLastPara="1" rIns="91425" wrap="square" tIns="45700">
            <a:spAutoFit/>
          </a:bodyPr>
          <a:lstStyle/>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Applies scientific methods to analyze and interpret physical evidence in criminal investigations.</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Works in laboratories, specializing in areas like DNA analysis, toxicology, ballistics, and trace evidence.</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Examines evidence to provide critical insights for solving crimes, including identifying perpetrators and reconstructing crime scenes.</a:t>
            </a:r>
            <a:endParaRPr/>
          </a:p>
          <a:p>
            <a:pPr indent="-127000" lvl="0" marL="0" marR="0" rtl="0" algn="l">
              <a:lnSpc>
                <a:spcPct val="200000"/>
              </a:lnSpc>
              <a:spcBef>
                <a:spcPts val="0"/>
              </a:spcBef>
              <a:spcAft>
                <a:spcPts val="0"/>
              </a:spcAft>
              <a:buClr>
                <a:schemeClr val="lt1"/>
              </a:buClr>
              <a:buSzPts val="2000"/>
              <a:buFont typeface="Arial"/>
              <a:buChar char="•"/>
            </a:pPr>
            <a:r>
              <a:rPr b="0" i="0" lang="en-US" u="none" cap="none" strike="noStrike">
                <a:solidFill>
                  <a:schemeClr val="lt1"/>
                </a:solidFill>
                <a:latin typeface="Arial"/>
                <a:ea typeface="Arial"/>
                <a:cs typeface="Arial"/>
                <a:sym typeface="Arial"/>
              </a:rPr>
              <a:t>Uses advanced technologies to deliver accurate and reliable information that supports the legal system and pursuit of justice.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0"/>
          <p:cNvSpPr txBox="1"/>
          <p:nvPr>
            <p:ph type="title"/>
          </p:nvPr>
        </p:nvSpPr>
        <p:spPr>
          <a:xfrm>
            <a:off x="519241" y="249629"/>
            <a:ext cx="8534400" cy="881081"/>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3600"/>
              <a:buFont typeface="Century Gothic"/>
              <a:buNone/>
            </a:pPr>
            <a:r>
              <a:rPr b="1" lang="en-US">
                <a:solidFill>
                  <a:schemeClr val="dk1"/>
                </a:solidFill>
              </a:rPr>
              <a:t>DUTIES AND RESPONSIBILITIES</a:t>
            </a:r>
            <a:endParaRPr>
              <a:solidFill>
                <a:schemeClr val="dk1"/>
              </a:solidFill>
            </a:endParaRPr>
          </a:p>
        </p:txBody>
      </p:sp>
      <p:sp>
        <p:nvSpPr>
          <p:cNvPr id="188" name="Google Shape;188;p10"/>
          <p:cNvSpPr txBox="1"/>
          <p:nvPr>
            <p:ph idx="1" type="body"/>
          </p:nvPr>
        </p:nvSpPr>
        <p:spPr>
          <a:xfrm>
            <a:off x="519241" y="1096607"/>
            <a:ext cx="10825316" cy="5511765"/>
          </a:xfrm>
          <a:prstGeom prst="rect">
            <a:avLst/>
          </a:prstGeom>
          <a:noFill/>
          <a:ln>
            <a:noFill/>
          </a:ln>
        </p:spPr>
        <p:txBody>
          <a:bodyPr anchorCtr="0" anchor="ctr" bIns="45700" lIns="91425" spcFirstLastPara="1" rIns="91425" wrap="square" tIns="45700">
            <a:spAutoFit/>
          </a:bodyPr>
          <a:lstStyle/>
          <a:p>
            <a:pPr indent="-114300" lvl="0" marL="0" rtl="0" algn="l">
              <a:lnSpc>
                <a:spcPct val="250000"/>
              </a:lnSpc>
              <a:spcBef>
                <a:spcPts val="0"/>
              </a:spcBef>
              <a:spcAft>
                <a:spcPts val="0"/>
              </a:spcAft>
              <a:buClr>
                <a:schemeClr val="dk1"/>
              </a:buClr>
              <a:buSzPts val="1800"/>
              <a:buFont typeface="Arial"/>
              <a:buChar char="•"/>
            </a:pPr>
            <a:r>
              <a:rPr b="1" lang="en-US" sz="1800">
                <a:solidFill>
                  <a:schemeClr val="dk1"/>
                </a:solidFill>
                <a:latin typeface="Arial"/>
                <a:ea typeface="Arial"/>
                <a:cs typeface="Arial"/>
                <a:sym typeface="Arial"/>
              </a:rPr>
              <a:t>Crime Scene Investigation:</a:t>
            </a:r>
            <a:r>
              <a:rPr lang="en-US" sz="1800">
                <a:solidFill>
                  <a:schemeClr val="dk1"/>
                </a:solidFill>
                <a:latin typeface="Arial"/>
                <a:ea typeface="Arial"/>
                <a:cs typeface="Arial"/>
                <a:sym typeface="Arial"/>
              </a:rPr>
              <a:t> </a:t>
            </a:r>
            <a:r>
              <a:rPr lang="en-US" sz="1800">
                <a:solidFill>
                  <a:schemeClr val="lt1"/>
                </a:solidFill>
                <a:latin typeface="Arial"/>
                <a:ea typeface="Arial"/>
                <a:cs typeface="Arial"/>
                <a:sym typeface="Arial"/>
              </a:rPr>
              <a:t>Collect, document, and preserve evidence; analyze patterns and conditions relevant to the investigation.</a:t>
            </a:r>
            <a:endParaRPr b="1" i="0" sz="1800" u="none" cap="none" strike="noStrike">
              <a:solidFill>
                <a:schemeClr val="dk1"/>
              </a:solidFill>
              <a:latin typeface="Arial"/>
              <a:ea typeface="Arial"/>
              <a:cs typeface="Arial"/>
              <a:sym typeface="Arial"/>
            </a:endParaRPr>
          </a:p>
          <a:p>
            <a:pPr indent="-114300" lvl="0" marL="0" marR="0" rtl="0" algn="l">
              <a:lnSpc>
                <a:spcPct val="25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Evidence Analysis:</a:t>
            </a:r>
            <a:r>
              <a:rPr b="0" i="0" lang="en-US" sz="1800" u="none" cap="none" strike="noStrike">
                <a:solidFill>
                  <a:schemeClr val="dk1"/>
                </a:solidFill>
                <a:latin typeface="Arial"/>
                <a:ea typeface="Arial"/>
                <a:cs typeface="Arial"/>
                <a:sym typeface="Arial"/>
              </a:rPr>
              <a:t> </a:t>
            </a:r>
            <a:r>
              <a:rPr b="0" i="0" lang="en-US" sz="1800" u="none" cap="none" strike="noStrike">
                <a:solidFill>
                  <a:schemeClr val="lt1"/>
                </a:solidFill>
                <a:latin typeface="Arial"/>
                <a:ea typeface="Arial"/>
                <a:cs typeface="Arial"/>
                <a:sym typeface="Arial"/>
              </a:rPr>
              <a:t>Examine biological samples (DNA), chemicals, drugs, firearms, digital data, and more using advanced lab techniques and equipment.</a:t>
            </a:r>
            <a:endParaRPr/>
          </a:p>
          <a:p>
            <a:pPr indent="-114300" lvl="0" marL="0" marR="0" rtl="0" algn="l">
              <a:lnSpc>
                <a:spcPct val="25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Report Generation:</a:t>
            </a:r>
            <a:r>
              <a:rPr b="0" i="0" lang="en-US" sz="1800" u="none" cap="none" strike="noStrike">
                <a:solidFill>
                  <a:schemeClr val="dk1"/>
                </a:solidFill>
                <a:latin typeface="Arial"/>
                <a:ea typeface="Arial"/>
                <a:cs typeface="Arial"/>
                <a:sym typeface="Arial"/>
              </a:rPr>
              <a:t> </a:t>
            </a:r>
            <a:r>
              <a:rPr b="0" i="0" lang="en-US" sz="1800" u="none" cap="none" strike="noStrike">
                <a:solidFill>
                  <a:schemeClr val="lt1"/>
                </a:solidFill>
                <a:latin typeface="Arial"/>
                <a:ea typeface="Arial"/>
                <a:cs typeface="Arial"/>
                <a:sym typeface="Arial"/>
              </a:rPr>
              <a:t>Prepare detailed reports documenting methods, results, and interpretations to support legal proceedings.</a:t>
            </a:r>
            <a:endParaRPr/>
          </a:p>
          <a:p>
            <a:pPr indent="-114300" lvl="0" marL="0" rtl="0" algn="l">
              <a:lnSpc>
                <a:spcPct val="250000"/>
              </a:lnSpc>
              <a:spcBef>
                <a:spcPts val="0"/>
              </a:spcBef>
              <a:spcAft>
                <a:spcPts val="0"/>
              </a:spcAft>
              <a:buClr>
                <a:schemeClr val="dk1"/>
              </a:buClr>
              <a:buSzPts val="1800"/>
              <a:buFont typeface="Arial"/>
              <a:buChar char="•"/>
            </a:pPr>
            <a:r>
              <a:rPr b="1" lang="en-US" sz="1800">
                <a:solidFill>
                  <a:schemeClr val="dk1"/>
                </a:solidFill>
                <a:latin typeface="Arial"/>
                <a:ea typeface="Arial"/>
                <a:cs typeface="Arial"/>
                <a:sym typeface="Arial"/>
              </a:rPr>
              <a:t>Expert Witness Testimony:</a:t>
            </a:r>
            <a:r>
              <a:rPr lang="en-US" sz="1800">
                <a:solidFill>
                  <a:schemeClr val="dk1"/>
                </a:solidFill>
                <a:latin typeface="Arial"/>
                <a:ea typeface="Arial"/>
                <a:cs typeface="Arial"/>
                <a:sym typeface="Arial"/>
              </a:rPr>
              <a:t> </a:t>
            </a:r>
            <a:r>
              <a:rPr lang="en-US" sz="1800">
                <a:solidFill>
                  <a:schemeClr val="lt1"/>
                </a:solidFill>
                <a:latin typeface="Arial"/>
                <a:ea typeface="Arial"/>
                <a:cs typeface="Arial"/>
                <a:sym typeface="Arial"/>
              </a:rPr>
              <a:t>Present and explain forensic findings in court and assist in preparing legal documents.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ce">
  <a:themeElements>
    <a:clrScheme name="Slice">
      <a:dk1>
        <a:srgbClr val="000000"/>
      </a:dk1>
      <a:lt1>
        <a:srgbClr val="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2025-09-21T17:46:31Z</dcterms:created>
  <dc:creator>ABHISHEK PRAJAPATI</dc:creator>
</cp:coreProperties>
</file>